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0" r:id="rId1"/>
  </p:sldMasterIdLst>
  <p:notesMasterIdLst>
    <p:notesMasterId r:id="rId7"/>
  </p:notesMasterIdLst>
  <p:sldIdLst>
    <p:sldId id="256" r:id="rId2"/>
    <p:sldId id="266" r:id="rId3"/>
    <p:sldId id="258" r:id="rId4"/>
    <p:sldId id="265" r:id="rId5"/>
    <p:sldId id="264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FC107"/>
    <a:srgbClr val="1D1D1D"/>
    <a:srgbClr val="121212"/>
    <a:srgbClr val="000000"/>
    <a:srgbClr val="00BCD4"/>
    <a:srgbClr val="3030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7" autoAdjust="0"/>
    <p:restoredTop sz="72382" autoAdjust="0"/>
  </p:normalViewPr>
  <p:slideViewPr>
    <p:cSldViewPr snapToGrid="0" showGuides="1">
      <p:cViewPr>
        <p:scale>
          <a:sx n="100" d="100"/>
          <a:sy n="100" d="100"/>
        </p:scale>
        <p:origin x="108" y="28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8B376B-016A-401F-BD57-CA0F061D3E01}" type="datetimeFigureOut">
              <a:rPr lang="en-US" smtClean="0"/>
              <a:t>5/5/2022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3B4045-830F-48E1-92F2-036816D562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0313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10 Seconds – Introduction Slides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3B4045-830F-48E1-92F2-036816D5621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7307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50 Seconds - Introduction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3B4045-830F-48E1-92F2-036816D5621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9377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60 seconds - Implementation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3B4045-830F-48E1-92F2-036816D5621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9594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50 Seconds - Conclusion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3B4045-830F-48E1-92F2-036816D5621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5261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10 Seconds – Thank You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3B4045-830F-48E1-92F2-036816D5621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6206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29B33A-1C5D-5B4F-D06D-DB379E08EE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CF19C4-6361-8CB7-23F0-F37F1CBF04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BFB50F-AC14-02E4-497F-05B5D86ADA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1B86F-A3B8-40C7-8823-EE4E19D66BAE}" type="datetime1">
              <a:rPr lang="en-US" smtClean="0"/>
              <a:t>5/5/2022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58A747-2492-300F-2F8A-29A6C45522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Project B.A.T.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884BF4-7ABC-3A2A-8103-D264F02EF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1499DA-7E47-432B-B2B1-0970AB5B90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0662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160FA-D2D3-8A3A-62FA-F7210EFE64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A6C9430-FAC0-BA71-C5FA-A3F4668CC7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FB956C-4FA2-5883-430A-346A8369D3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5B702-6A5F-4A11-BAF7-A0E89BBA96CC}" type="datetime1">
              <a:rPr lang="en-US" smtClean="0"/>
              <a:t>5/5/2022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D8CC3B-EF06-CA07-6351-4207562411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Project B.A.T.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2E75BF-9DBC-6321-0611-361543904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1499DA-7E47-432B-B2B1-0970AB5B90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4860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C368B22-9A82-1BD2-EC25-55CDA69FAE9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56202D2-3508-4B83-A4B5-F09E5E93AC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1C3E69-47C0-4F74-4A23-A0F8C1B8D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B3FB2-9816-430E-87DE-69A271BF77E5}" type="datetime1">
              <a:rPr lang="en-US" smtClean="0"/>
              <a:t>5/5/2022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3C9A78-0688-5191-C8F7-2266DDD9C4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Project B.A.T.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50A967-E5A4-22F1-E0E1-2C22C4EF86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1499DA-7E47-432B-B2B1-0970AB5B90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4232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E37C11-98A2-7894-2251-C054BE371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D4ECE0-6067-8A21-3B6F-243FD690A2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3E643B-7C7F-7097-D220-F118C2195A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56024-D482-4F2C-BC08-162E30217539}" type="datetime1">
              <a:rPr lang="en-US" smtClean="0"/>
              <a:t>5/5/2022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B6E4F9-FC58-4B4C-7FBC-D8B845A154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Project B.A.T.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61CBF2-6494-58B3-7A49-7D7472DF2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1499DA-7E47-432B-B2B1-0970AB5B90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6787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3E6F0-562D-B58B-7278-EC7BE0505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93A24B-6F71-4432-CA5B-B5F408556B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0D2401-49F7-D70B-8ADB-A1A14A9265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E690B2-F3D3-4327-93B2-ED929B709585}" type="datetime1">
              <a:rPr lang="en-US" smtClean="0"/>
              <a:t>5/5/2022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7A2DA7-D86D-AE8C-A9EB-4841805705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Project B.A.T.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3837B7-AC0B-2CB1-62B7-F871B3691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1499DA-7E47-432B-B2B1-0970AB5B90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8110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E5E370-5BDF-2CAA-0D95-8E98D9767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B89BEB-2BBC-5C23-F052-31BB099E66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9F8999-A328-F08C-B26C-D7E89EC9E1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9413B6-B994-6B08-059A-FFD221D64E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3A55DF-7210-47DE-A12E-CB4926D11714}" type="datetime1">
              <a:rPr lang="en-US" smtClean="0"/>
              <a:t>5/5/2022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1F33B5-A044-E4ED-242A-16CF4C333D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Project B.A.T.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9B03FB-6A26-4ADD-9673-5B2E5D41E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1499DA-7E47-432B-B2B1-0970AB5B90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6181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747A34-67DF-2315-7A91-E4BAFE2DC1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9A1FFC-912D-4885-2038-8BC890EC51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B2B97E-1E16-4676-B3CB-6C7284D2DE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E4208D-45B5-CB0D-2F56-0D6097146E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FF727B-6E03-2B2A-82C7-38B749793D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CB4E8DB-4459-39DB-B81D-A3DCF58B81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91A99-45E2-42B1-9842-F74CDDD07839}" type="datetime1">
              <a:rPr lang="en-US" smtClean="0"/>
              <a:t>5/5/2022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615C1EA-AE1F-EE54-4F51-C786B8A421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Project B.A.T.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D98B538-F372-C81D-E7D0-AB2B00716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1499DA-7E47-432B-B2B1-0970AB5B90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9789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40C03-6CE7-8B35-962B-E230AE82C1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DCD1F42-52CA-8872-254E-D943522BDE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A2AD17-7D47-4C10-9A55-DDF874A1ACF8}" type="datetime1">
              <a:rPr lang="en-US" smtClean="0"/>
              <a:t>5/5/2022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A851B0-D471-74C7-B24D-310FC1269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Project B.A.T.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E52FBF-DC15-25E6-2634-2F550BC1D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1499DA-7E47-432B-B2B1-0970AB5B90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9589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635E413-7880-F76C-EE83-7E90C5DD3C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AE8CA-E18B-4296-A271-713686E1AB23}" type="datetime1">
              <a:rPr lang="en-US" smtClean="0"/>
              <a:t>5/5/2022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0A6B19-03BF-DCB5-FEA8-1337D7C0D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Project B.A.T.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A2BD28-BEBC-0A16-57F0-5392E5D8E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1499DA-7E47-432B-B2B1-0970AB5B90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321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21753-553C-4905-17FE-9E2DF24E5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43C2F2-2E84-08CA-9A6E-5E428AB842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2EC210-481D-E684-A5B3-7884EEF9EF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1C8701-196A-ED9A-B53B-C68A9DE0BC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9E63D-0B77-4C36-BB57-F2FCE0E7E84F}" type="datetime1">
              <a:rPr lang="en-US" smtClean="0"/>
              <a:t>5/5/2022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02A968-E7B1-AF45-9FB6-FF53A0EE61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Project B.A.T.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75A082-4AD0-89EA-6894-9F5211EDFB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1499DA-7E47-432B-B2B1-0970AB5B90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5729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5A7A0E-E107-7B64-BBCE-712F4FC71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48EB1BA-9D75-7F99-9929-F0CEAD804C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53D7B1-58DD-3BF6-C21F-055CF836E7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4B9D8D-2FC3-B543-FAA7-5FA3749395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C941BC-FD50-48F1-883F-9FD6CE61F732}" type="datetime1">
              <a:rPr lang="en-US" smtClean="0"/>
              <a:t>5/5/2022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B648B9-5029-BB33-B45D-6D9A260356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Project B.A.T.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46D885-468A-F859-F8B6-8CC2D58AD9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1499DA-7E47-432B-B2B1-0970AB5B90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7810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2FCFB67-762B-D74A-605E-A9A9FE0CB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3ADF1D-2599-6C82-14DE-E4F30B04A7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063712-4D7A-6F68-CBA3-D271D89BB6F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492CD7-59FD-43EB-B9D7-8C18AAC1B883}" type="datetime1">
              <a:rPr lang="en-US" smtClean="0"/>
              <a:t>5/5/2022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4084F9-814D-8A82-0A3F-AA24EEE3A8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Project B.A.T.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90F6D9-2AE8-F7C0-E0B4-B95DAAA193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1499DA-7E47-432B-B2B1-0970AB5B90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5117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1" r:id="rId1"/>
    <p:sldLayoutId id="2147483822" r:id="rId2"/>
    <p:sldLayoutId id="2147483823" r:id="rId3"/>
    <p:sldLayoutId id="2147483824" r:id="rId4"/>
    <p:sldLayoutId id="2147483825" r:id="rId5"/>
    <p:sldLayoutId id="2147483826" r:id="rId6"/>
    <p:sldLayoutId id="2147483827" r:id="rId7"/>
    <p:sldLayoutId id="2147483828" r:id="rId8"/>
    <p:sldLayoutId id="2147483829" r:id="rId9"/>
    <p:sldLayoutId id="2147483830" r:id="rId10"/>
    <p:sldLayoutId id="214748383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074007B-BBC1-7D55-FF71-BD388C961B0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Bahnschrift" panose="020B0502040204020203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31DDFF3-BE43-DDBA-F294-72949F10ADCD}"/>
              </a:ext>
            </a:extLst>
          </p:cNvPr>
          <p:cNvSpPr/>
          <p:nvPr/>
        </p:nvSpPr>
        <p:spPr>
          <a:xfrm>
            <a:off x="0" y="0"/>
            <a:ext cx="12192000" cy="4655820"/>
          </a:xfrm>
          <a:prstGeom prst="rect">
            <a:avLst/>
          </a:prstGeom>
          <a:solidFill>
            <a:srgbClr val="00BCD4"/>
          </a:solidFill>
          <a:ln>
            <a:noFill/>
          </a:ln>
          <a:effectLst>
            <a:outerShdw blurRad="50800" dist="1270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F2A773-0E03-734C-2A1D-FDA5D17D9D4F}"/>
              </a:ext>
            </a:extLst>
          </p:cNvPr>
          <p:cNvSpPr txBox="1"/>
          <p:nvPr/>
        </p:nvSpPr>
        <p:spPr>
          <a:xfrm>
            <a:off x="1524000" y="693244"/>
            <a:ext cx="9144000" cy="1328023"/>
          </a:xfrm>
          <a:prstGeom prst="roundRect">
            <a:avLst/>
          </a:prstGeom>
          <a:solidFill>
            <a:srgbClr val="1D1D1D"/>
          </a:solidFill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spAutoFit/>
          </a:bodyPr>
          <a:lstStyle/>
          <a:p>
            <a:pPr algn="ctr"/>
            <a:r>
              <a:rPr lang="en-US" sz="7200" b="1" dirty="0">
                <a:solidFill>
                  <a:srgbClr val="FFFFFF"/>
                </a:solidFill>
                <a:latin typeface="Bahnschrift" panose="020B0502040204020203" pitchFamily="34" charset="0"/>
              </a:rPr>
              <a:t>PROJECT B.A.T.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4A7C47-0A28-0238-115B-39289A62D80F}"/>
              </a:ext>
            </a:extLst>
          </p:cNvPr>
          <p:cNvSpPr txBox="1"/>
          <p:nvPr/>
        </p:nvSpPr>
        <p:spPr>
          <a:xfrm>
            <a:off x="1524000" y="2620895"/>
            <a:ext cx="9144000" cy="1259919"/>
          </a:xfrm>
          <a:prstGeom prst="roundRect">
            <a:avLst/>
          </a:prstGeom>
          <a:solidFill>
            <a:srgbClr val="1D1D1D"/>
          </a:solidFill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sp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  <a:latin typeface="Bahnschrift" panose="020B0502040204020203" pitchFamily="34" charset="0"/>
              </a:rPr>
              <a:t>A Google Earth Pro To Minecraft</a:t>
            </a:r>
            <a:endParaRPr lang="en-US" sz="2800" b="1" dirty="0">
              <a:solidFill>
                <a:srgbClr val="FFFFFF"/>
              </a:solidFill>
              <a:latin typeface="Bahnschrift" panose="020B0502040204020203" pitchFamily="34" charset="0"/>
            </a:endParaRPr>
          </a:p>
          <a:p>
            <a:pPr algn="ctr"/>
            <a:r>
              <a:rPr lang="en-US" sz="4000" b="1" dirty="0">
                <a:solidFill>
                  <a:srgbClr val="FFC107"/>
                </a:solidFill>
                <a:latin typeface="Bahnschrift" panose="020B0502040204020203" pitchFamily="34" charset="0"/>
              </a:rPr>
              <a:t>B</a:t>
            </a:r>
            <a:r>
              <a:rPr lang="en-US" sz="4000" b="1" dirty="0">
                <a:solidFill>
                  <a:srgbClr val="FFFFFF"/>
                </a:solidFill>
                <a:latin typeface="Bahnschrift" panose="020B0502040204020203" pitchFamily="34" charset="0"/>
              </a:rPr>
              <a:t>lueprint </a:t>
            </a:r>
            <a:r>
              <a:rPr lang="en-US" sz="4000" b="1" dirty="0">
                <a:solidFill>
                  <a:srgbClr val="FFC107"/>
                </a:solidFill>
                <a:latin typeface="Bahnschrift" panose="020B0502040204020203" pitchFamily="34" charset="0"/>
              </a:rPr>
              <a:t>A</a:t>
            </a:r>
            <a:r>
              <a:rPr lang="en-US" sz="4000" b="1" dirty="0">
                <a:solidFill>
                  <a:srgbClr val="FFFFFF"/>
                </a:solidFill>
                <a:latin typeface="Bahnschrift" panose="020B0502040204020203" pitchFamily="34" charset="0"/>
              </a:rPr>
              <a:t>utomation </a:t>
            </a:r>
            <a:r>
              <a:rPr lang="en-US" sz="4000" b="1" dirty="0">
                <a:solidFill>
                  <a:srgbClr val="FFC107"/>
                </a:solidFill>
                <a:latin typeface="Bahnschrift" panose="020B0502040204020203" pitchFamily="34" charset="0"/>
              </a:rPr>
              <a:t>T</a:t>
            </a:r>
            <a:r>
              <a:rPr lang="en-US" sz="4000" b="1" dirty="0">
                <a:solidFill>
                  <a:srgbClr val="FFFFFF"/>
                </a:solidFill>
                <a:latin typeface="Bahnschrift" panose="020B0502040204020203" pitchFamily="34" charset="0"/>
              </a:rPr>
              <a:t>ool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B1E2CE0-6B24-D0EC-7990-B0FF8647D2E2}"/>
              </a:ext>
            </a:extLst>
          </p:cNvPr>
          <p:cNvSpPr txBox="1"/>
          <p:nvPr/>
        </p:nvSpPr>
        <p:spPr>
          <a:xfrm>
            <a:off x="1524000" y="5249584"/>
            <a:ext cx="9144000" cy="919401"/>
          </a:xfrm>
          <a:prstGeom prst="roundRect">
            <a:avLst/>
          </a:prstGeom>
          <a:solidFill>
            <a:srgbClr val="1D1D1D"/>
          </a:solidFill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dirty="0">
                <a:solidFill>
                  <a:srgbClr val="FFFFFF"/>
                </a:solidFill>
                <a:latin typeface="Bahnschrift Light" panose="020B0502040204020203" pitchFamily="34" charset="0"/>
              </a:rPr>
              <a:t>Kevin Green</a:t>
            </a:r>
          </a:p>
          <a:p>
            <a:pPr algn="ctr"/>
            <a:r>
              <a:rPr lang="en-US" sz="2400" dirty="0">
                <a:solidFill>
                  <a:srgbClr val="FFFFFF"/>
                </a:solidFill>
                <a:latin typeface="Bahnschrift Light" panose="020B0502040204020203" pitchFamily="34" charset="0"/>
              </a:rPr>
              <a:t>B.S. Computer Science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24F2A226-A2DD-45A8-57E7-966C2A9B9A13}"/>
              </a:ext>
            </a:extLst>
          </p:cNvPr>
          <p:cNvSpPr/>
          <p:nvPr/>
        </p:nvSpPr>
        <p:spPr>
          <a:xfrm>
            <a:off x="5555970" y="4065382"/>
            <a:ext cx="1080060" cy="1085403"/>
          </a:xfrm>
          <a:prstGeom prst="roundRect">
            <a:avLst/>
          </a:prstGeom>
          <a:solidFill>
            <a:srgbClr val="FFC107"/>
          </a:solidFill>
          <a:ln>
            <a:noFill/>
          </a:ln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Picture 12">
            <a:extLst>
              <a:ext uri="{FF2B5EF4-FFF2-40B4-BE49-F238E27FC236}">
                <a16:creationId xmlns:a16="http://schemas.microsoft.com/office/drawing/2014/main" id="{F7F485DD-313B-C5CC-6AE4-E47F6FD1F3B6}"/>
              </a:ext>
            </a:extLst>
          </p:cNvPr>
          <p:cNvSpPr/>
          <p:nvPr/>
        </p:nvSpPr>
        <p:spPr>
          <a:xfrm>
            <a:off x="5683518" y="4462756"/>
            <a:ext cx="824963" cy="394149"/>
          </a:xfrm>
          <a:custGeom>
            <a:avLst/>
            <a:gdLst>
              <a:gd name="connsiteX0" fmla="*/ 0 w 824963"/>
              <a:gd name="connsiteY0" fmla="*/ 9166 h 394149"/>
              <a:gd name="connsiteX1" fmla="*/ 265822 w 824963"/>
              <a:gd name="connsiteY1" fmla="*/ 45831 h 394149"/>
              <a:gd name="connsiteX2" fmla="*/ 357484 w 824963"/>
              <a:gd name="connsiteY2" fmla="*/ 183325 h 394149"/>
              <a:gd name="connsiteX3" fmla="*/ 357484 w 824963"/>
              <a:gd name="connsiteY3" fmla="*/ 119161 h 394149"/>
              <a:gd name="connsiteX4" fmla="*/ 412482 w 824963"/>
              <a:gd name="connsiteY4" fmla="*/ 155826 h 394149"/>
              <a:gd name="connsiteX5" fmla="*/ 467479 w 824963"/>
              <a:gd name="connsiteY5" fmla="*/ 119161 h 394149"/>
              <a:gd name="connsiteX6" fmla="*/ 467479 w 824963"/>
              <a:gd name="connsiteY6" fmla="*/ 183325 h 394149"/>
              <a:gd name="connsiteX7" fmla="*/ 559142 w 824963"/>
              <a:gd name="connsiteY7" fmla="*/ 45831 h 394149"/>
              <a:gd name="connsiteX8" fmla="*/ 824963 w 824963"/>
              <a:gd name="connsiteY8" fmla="*/ 9166 h 394149"/>
              <a:gd name="connsiteX9" fmla="*/ 742467 w 824963"/>
              <a:gd name="connsiteY9" fmla="*/ 174159 h 394149"/>
              <a:gd name="connsiteX10" fmla="*/ 595807 w 824963"/>
              <a:gd name="connsiteY10" fmla="*/ 293320 h 394149"/>
              <a:gd name="connsiteX11" fmla="*/ 412482 w 824963"/>
              <a:gd name="connsiteY11" fmla="*/ 394149 h 394149"/>
              <a:gd name="connsiteX12" fmla="*/ 229157 w 824963"/>
              <a:gd name="connsiteY12" fmla="*/ 293320 h 394149"/>
              <a:gd name="connsiteX13" fmla="*/ 82496 w 824963"/>
              <a:gd name="connsiteY13" fmla="*/ 174159 h 394149"/>
              <a:gd name="connsiteX14" fmla="*/ 0 w 824963"/>
              <a:gd name="connsiteY14" fmla="*/ 9166 h 394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824963" h="394149">
                <a:moveTo>
                  <a:pt x="0" y="9166"/>
                </a:moveTo>
                <a:cubicBezTo>
                  <a:pt x="0" y="9166"/>
                  <a:pt x="155826" y="-27499"/>
                  <a:pt x="265822" y="45831"/>
                </a:cubicBezTo>
                <a:cubicBezTo>
                  <a:pt x="265822" y="45831"/>
                  <a:pt x="284154" y="183325"/>
                  <a:pt x="357484" y="183325"/>
                </a:cubicBezTo>
                <a:lnTo>
                  <a:pt x="357484" y="119161"/>
                </a:lnTo>
                <a:cubicBezTo>
                  <a:pt x="357484" y="119161"/>
                  <a:pt x="375817" y="155826"/>
                  <a:pt x="412482" y="155826"/>
                </a:cubicBezTo>
                <a:cubicBezTo>
                  <a:pt x="449147" y="155826"/>
                  <a:pt x="467479" y="119161"/>
                  <a:pt x="467479" y="119161"/>
                </a:cubicBezTo>
                <a:lnTo>
                  <a:pt x="467479" y="183325"/>
                </a:lnTo>
                <a:cubicBezTo>
                  <a:pt x="540809" y="183325"/>
                  <a:pt x="559142" y="45831"/>
                  <a:pt x="559142" y="45831"/>
                </a:cubicBezTo>
                <a:cubicBezTo>
                  <a:pt x="669137" y="-27499"/>
                  <a:pt x="824963" y="9166"/>
                  <a:pt x="824963" y="9166"/>
                </a:cubicBezTo>
                <a:cubicBezTo>
                  <a:pt x="751633" y="45831"/>
                  <a:pt x="742467" y="174159"/>
                  <a:pt x="742467" y="174159"/>
                </a:cubicBezTo>
                <a:cubicBezTo>
                  <a:pt x="595807" y="174159"/>
                  <a:pt x="595807" y="293320"/>
                  <a:pt x="595807" y="293320"/>
                </a:cubicBezTo>
                <a:cubicBezTo>
                  <a:pt x="412482" y="256655"/>
                  <a:pt x="412482" y="394149"/>
                  <a:pt x="412482" y="394149"/>
                </a:cubicBezTo>
                <a:cubicBezTo>
                  <a:pt x="412482" y="394149"/>
                  <a:pt x="412482" y="256655"/>
                  <a:pt x="229157" y="293320"/>
                </a:cubicBezTo>
                <a:cubicBezTo>
                  <a:pt x="229157" y="293320"/>
                  <a:pt x="229157" y="174159"/>
                  <a:pt x="82496" y="174159"/>
                </a:cubicBezTo>
                <a:cubicBezTo>
                  <a:pt x="82496" y="174159"/>
                  <a:pt x="73330" y="45831"/>
                  <a:pt x="0" y="9166"/>
                </a:cubicBezTo>
                <a:close/>
              </a:path>
            </a:pathLst>
          </a:custGeom>
          <a:solidFill>
            <a:srgbClr val="000000"/>
          </a:solidFill>
          <a:ln w="3651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19" name="Picture 12">
            <a:extLst>
              <a:ext uri="{FF2B5EF4-FFF2-40B4-BE49-F238E27FC236}">
                <a16:creationId xmlns:a16="http://schemas.microsoft.com/office/drawing/2014/main" id="{E0F88851-2058-4C66-2142-7E1A386B88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700048" y="5480684"/>
            <a:ext cx="457200" cy="457200"/>
          </a:xfrm>
          <a:prstGeom prst="rect">
            <a:avLst/>
          </a:prstGeom>
          <a:noFill/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09C2330-B0DB-5554-E68C-765F1E92C856}"/>
              </a:ext>
            </a:extLst>
          </p:cNvPr>
          <p:cNvSpPr txBox="1"/>
          <p:nvPr/>
        </p:nvSpPr>
        <p:spPr>
          <a:xfrm>
            <a:off x="11658600" y="6336544"/>
            <a:ext cx="374904" cy="374571"/>
          </a:xfrm>
          <a:prstGeom prst="roundRect">
            <a:avLst/>
          </a:prstGeom>
          <a:solidFill>
            <a:srgbClr val="1D1D1D"/>
          </a:solidFill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dirty="0">
                <a:solidFill>
                  <a:srgbClr val="FFFFFF"/>
                </a:solidFill>
                <a:latin typeface="Bahnschrift Light" panose="020B0502040204020203" pitchFamily="34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715530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d"/>
      </p:transition>
    </mc:Choice>
    <mc:Fallback xmlns="">
      <p:transition>
        <p:push dir="d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074007B-BBC1-7D55-FF71-BD388C961B0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Bahnschrift" panose="020B0502040204020203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31DDFF3-BE43-DDBA-F294-72949F10ADCD}"/>
              </a:ext>
            </a:extLst>
          </p:cNvPr>
          <p:cNvSpPr/>
          <p:nvPr/>
        </p:nvSpPr>
        <p:spPr>
          <a:xfrm>
            <a:off x="0" y="0"/>
            <a:ext cx="12192000" cy="1371600"/>
          </a:xfrm>
          <a:prstGeom prst="rect">
            <a:avLst/>
          </a:prstGeom>
          <a:solidFill>
            <a:srgbClr val="00BCD4"/>
          </a:solidFill>
          <a:ln>
            <a:noFill/>
          </a:ln>
          <a:effectLst>
            <a:outerShdw blurRad="50800" dist="1270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4A7C47-0A28-0238-115B-39289A62D80F}"/>
              </a:ext>
            </a:extLst>
          </p:cNvPr>
          <p:cNvSpPr txBox="1"/>
          <p:nvPr/>
        </p:nvSpPr>
        <p:spPr>
          <a:xfrm>
            <a:off x="1762125" y="314833"/>
            <a:ext cx="9810750" cy="783193"/>
          </a:xfrm>
          <a:prstGeom prst="roundRect">
            <a:avLst/>
          </a:prstGeom>
          <a:solidFill>
            <a:srgbClr val="1D1D1D"/>
          </a:solidFill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spAutoFit/>
          </a:bodyPr>
          <a:lstStyle/>
          <a:p>
            <a:r>
              <a:rPr lang="en-US" sz="4000" b="1" dirty="0">
                <a:solidFill>
                  <a:srgbClr val="FFFFFF"/>
                </a:solidFill>
                <a:latin typeface="Bahnschrift" panose="020B0502040204020203" pitchFamily="34" charset="0"/>
              </a:rPr>
              <a:t>BACKGROUND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A70EC19-2711-C510-EF7C-7F807744AB62}"/>
              </a:ext>
            </a:extLst>
          </p:cNvPr>
          <p:cNvSpPr/>
          <p:nvPr/>
        </p:nvSpPr>
        <p:spPr>
          <a:xfrm>
            <a:off x="619125" y="236863"/>
            <a:ext cx="914400" cy="914400"/>
          </a:xfrm>
          <a:prstGeom prst="roundRect">
            <a:avLst/>
          </a:prstGeom>
          <a:solidFill>
            <a:srgbClr val="FFC107"/>
          </a:solidFill>
          <a:ln>
            <a:noFill/>
          </a:ln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cture 12">
            <a:extLst>
              <a:ext uri="{FF2B5EF4-FFF2-40B4-BE49-F238E27FC236}">
                <a16:creationId xmlns:a16="http://schemas.microsoft.com/office/drawing/2014/main" id="{26269D9B-2B18-15DF-97D1-CD6703BBF911}"/>
              </a:ext>
            </a:extLst>
          </p:cNvPr>
          <p:cNvSpPr/>
          <p:nvPr/>
        </p:nvSpPr>
        <p:spPr>
          <a:xfrm>
            <a:off x="885825" y="503563"/>
            <a:ext cx="381000" cy="381000"/>
          </a:xfrm>
          <a:custGeom>
            <a:avLst/>
            <a:gdLst>
              <a:gd name="connsiteX0" fmla="*/ 171450 w 381000"/>
              <a:gd name="connsiteY0" fmla="*/ 133350 h 381000"/>
              <a:gd name="connsiteX1" fmla="*/ 209550 w 381000"/>
              <a:gd name="connsiteY1" fmla="*/ 133350 h 381000"/>
              <a:gd name="connsiteX2" fmla="*/ 209550 w 381000"/>
              <a:gd name="connsiteY2" fmla="*/ 95250 h 381000"/>
              <a:gd name="connsiteX3" fmla="*/ 171450 w 381000"/>
              <a:gd name="connsiteY3" fmla="*/ 95250 h 381000"/>
              <a:gd name="connsiteX4" fmla="*/ 190500 w 381000"/>
              <a:gd name="connsiteY4" fmla="*/ 342900 h 381000"/>
              <a:gd name="connsiteX5" fmla="*/ 38100 w 381000"/>
              <a:gd name="connsiteY5" fmla="*/ 190500 h 381000"/>
              <a:gd name="connsiteX6" fmla="*/ 190500 w 381000"/>
              <a:gd name="connsiteY6" fmla="*/ 38100 h 381000"/>
              <a:gd name="connsiteX7" fmla="*/ 342900 w 381000"/>
              <a:gd name="connsiteY7" fmla="*/ 190500 h 381000"/>
              <a:gd name="connsiteX8" fmla="*/ 190500 w 381000"/>
              <a:gd name="connsiteY8" fmla="*/ 342900 h 381000"/>
              <a:gd name="connsiteX9" fmla="*/ 190500 w 381000"/>
              <a:gd name="connsiteY9" fmla="*/ 0 h 381000"/>
              <a:gd name="connsiteX10" fmla="*/ 0 w 381000"/>
              <a:gd name="connsiteY10" fmla="*/ 190500 h 381000"/>
              <a:gd name="connsiteX11" fmla="*/ 190500 w 381000"/>
              <a:gd name="connsiteY11" fmla="*/ 381000 h 381000"/>
              <a:gd name="connsiteX12" fmla="*/ 381000 w 381000"/>
              <a:gd name="connsiteY12" fmla="*/ 190500 h 381000"/>
              <a:gd name="connsiteX13" fmla="*/ 190500 w 381000"/>
              <a:gd name="connsiteY13" fmla="*/ 0 h 381000"/>
              <a:gd name="connsiteX14" fmla="*/ 171450 w 381000"/>
              <a:gd name="connsiteY14" fmla="*/ 285750 h 381000"/>
              <a:gd name="connsiteX15" fmla="*/ 209550 w 381000"/>
              <a:gd name="connsiteY15" fmla="*/ 285750 h 381000"/>
              <a:gd name="connsiteX16" fmla="*/ 209550 w 381000"/>
              <a:gd name="connsiteY16" fmla="*/ 171450 h 381000"/>
              <a:gd name="connsiteX17" fmla="*/ 171450 w 381000"/>
              <a:gd name="connsiteY17" fmla="*/ 171450 h 381000"/>
              <a:gd name="connsiteX18" fmla="*/ 171450 w 381000"/>
              <a:gd name="connsiteY18" fmla="*/ 285750 h 38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81000" h="381000">
                <a:moveTo>
                  <a:pt x="171450" y="133350"/>
                </a:moveTo>
                <a:lnTo>
                  <a:pt x="209550" y="133350"/>
                </a:lnTo>
                <a:lnTo>
                  <a:pt x="209550" y="95250"/>
                </a:lnTo>
                <a:lnTo>
                  <a:pt x="171450" y="95250"/>
                </a:lnTo>
                <a:moveTo>
                  <a:pt x="190500" y="342900"/>
                </a:moveTo>
                <a:cubicBezTo>
                  <a:pt x="106490" y="342900"/>
                  <a:pt x="38100" y="274511"/>
                  <a:pt x="38100" y="190500"/>
                </a:cubicBezTo>
                <a:cubicBezTo>
                  <a:pt x="38100" y="106490"/>
                  <a:pt x="106490" y="38100"/>
                  <a:pt x="190500" y="38100"/>
                </a:cubicBezTo>
                <a:cubicBezTo>
                  <a:pt x="274511" y="38100"/>
                  <a:pt x="342900" y="106490"/>
                  <a:pt x="342900" y="190500"/>
                </a:cubicBezTo>
                <a:cubicBezTo>
                  <a:pt x="342900" y="274511"/>
                  <a:pt x="274511" y="342900"/>
                  <a:pt x="190500" y="342900"/>
                </a:cubicBezTo>
                <a:moveTo>
                  <a:pt x="190500" y="0"/>
                </a:moveTo>
                <a:cubicBezTo>
                  <a:pt x="85344" y="0"/>
                  <a:pt x="0" y="85344"/>
                  <a:pt x="0" y="190500"/>
                </a:cubicBezTo>
                <a:cubicBezTo>
                  <a:pt x="0" y="295656"/>
                  <a:pt x="85344" y="381000"/>
                  <a:pt x="190500" y="381000"/>
                </a:cubicBezTo>
                <a:cubicBezTo>
                  <a:pt x="295656" y="381000"/>
                  <a:pt x="381000" y="295656"/>
                  <a:pt x="381000" y="190500"/>
                </a:cubicBezTo>
                <a:cubicBezTo>
                  <a:pt x="381000" y="85344"/>
                  <a:pt x="295656" y="0"/>
                  <a:pt x="190500" y="0"/>
                </a:cubicBezTo>
                <a:moveTo>
                  <a:pt x="171450" y="285750"/>
                </a:moveTo>
                <a:lnTo>
                  <a:pt x="209550" y="285750"/>
                </a:lnTo>
                <a:lnTo>
                  <a:pt x="209550" y="171450"/>
                </a:lnTo>
                <a:lnTo>
                  <a:pt x="171450" y="171450"/>
                </a:lnTo>
                <a:lnTo>
                  <a:pt x="171450" y="285750"/>
                </a:lnTo>
                <a:close/>
              </a:path>
            </a:pathLst>
          </a:custGeom>
          <a:solidFill>
            <a:srgbClr val="000000"/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B1D0F9E-C26F-CD44-AE3C-C38F92CBB347}"/>
              </a:ext>
            </a:extLst>
          </p:cNvPr>
          <p:cNvSpPr txBox="1"/>
          <p:nvPr/>
        </p:nvSpPr>
        <p:spPr>
          <a:xfrm>
            <a:off x="11658600" y="6336544"/>
            <a:ext cx="374904" cy="374571"/>
          </a:xfrm>
          <a:prstGeom prst="roundRect">
            <a:avLst/>
          </a:prstGeom>
          <a:solidFill>
            <a:srgbClr val="1D1D1D"/>
          </a:solidFill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dirty="0">
                <a:solidFill>
                  <a:srgbClr val="FFFFFF"/>
                </a:solidFill>
                <a:latin typeface="Bahnschrift Light" panose="020B0502040204020203" pitchFamily="34" charset="0"/>
              </a:rPr>
              <a:t>2</a:t>
            </a:r>
          </a:p>
        </p:txBody>
      </p:sp>
      <p:pic>
        <p:nvPicPr>
          <p:cNvPr id="3" name="Picture 2" descr="University of The Pacific Central Campus As Seen In Google Earth Pro">
            <a:extLst>
              <a:ext uri="{FF2B5EF4-FFF2-40B4-BE49-F238E27FC236}">
                <a16:creationId xmlns:a16="http://schemas.microsoft.com/office/drawing/2014/main" id="{8D3D0CF5-07DF-4A6A-928D-88433431242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734" b="-1"/>
          <a:stretch/>
        </p:blipFill>
        <p:spPr>
          <a:xfrm>
            <a:off x="6543672" y="1593850"/>
            <a:ext cx="5029202" cy="1716438"/>
          </a:xfrm>
          <a:prstGeom prst="roundRect">
            <a:avLst>
              <a:gd name="adj" fmla="val 6212"/>
            </a:avLst>
          </a:prstGeom>
          <a:ln w="76200">
            <a:noFill/>
          </a:ln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8AB9EA0-43E8-8AAE-709B-9F0A7D9E51E6}"/>
              </a:ext>
            </a:extLst>
          </p:cNvPr>
          <p:cNvSpPr txBox="1"/>
          <p:nvPr/>
        </p:nvSpPr>
        <p:spPr>
          <a:xfrm>
            <a:off x="615934" y="1593850"/>
            <a:ext cx="5029200" cy="510778"/>
          </a:xfrm>
          <a:prstGeom prst="roundRect">
            <a:avLst/>
          </a:prstGeom>
          <a:solidFill>
            <a:srgbClr val="1D1D1D"/>
          </a:solidFill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t">
            <a:sp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  <a:latin typeface="Bahnschrift" panose="020B0502040204020203" pitchFamily="34" charset="0"/>
              </a:rPr>
              <a:t>Building Real Places</a:t>
            </a:r>
          </a:p>
        </p:txBody>
      </p:sp>
      <p:sp>
        <p:nvSpPr>
          <p:cNvPr id="7" name="Picture 12">
            <a:extLst>
              <a:ext uri="{FF2B5EF4-FFF2-40B4-BE49-F238E27FC236}">
                <a16:creationId xmlns:a16="http://schemas.microsoft.com/office/drawing/2014/main" id="{173C54BB-7192-43F0-59C9-490B3CF9F9E6}"/>
              </a:ext>
            </a:extLst>
          </p:cNvPr>
          <p:cNvSpPr/>
          <p:nvPr/>
        </p:nvSpPr>
        <p:spPr>
          <a:xfrm>
            <a:off x="761238" y="1703832"/>
            <a:ext cx="380999" cy="342900"/>
          </a:xfrm>
          <a:custGeom>
            <a:avLst/>
            <a:gdLst>
              <a:gd name="connsiteX0" fmla="*/ 323850 w 380999"/>
              <a:gd name="connsiteY0" fmla="*/ 38100 h 342900"/>
              <a:gd name="connsiteX1" fmla="*/ 19050 w 380999"/>
              <a:gd name="connsiteY1" fmla="*/ 38100 h 342900"/>
              <a:gd name="connsiteX2" fmla="*/ 19050 w 380999"/>
              <a:gd name="connsiteY2" fmla="*/ 0 h 342900"/>
              <a:gd name="connsiteX3" fmla="*/ 323850 w 380999"/>
              <a:gd name="connsiteY3" fmla="*/ 0 h 342900"/>
              <a:gd name="connsiteX4" fmla="*/ 323850 w 380999"/>
              <a:gd name="connsiteY4" fmla="*/ 38100 h 342900"/>
              <a:gd name="connsiteX5" fmla="*/ 209550 w 380999"/>
              <a:gd name="connsiteY5" fmla="*/ 231076 h 342900"/>
              <a:gd name="connsiteX6" fmla="*/ 152400 w 380999"/>
              <a:gd name="connsiteY6" fmla="*/ 288226 h 342900"/>
              <a:gd name="connsiteX7" fmla="*/ 152400 w 380999"/>
              <a:gd name="connsiteY7" fmla="*/ 304800 h 342900"/>
              <a:gd name="connsiteX8" fmla="*/ 19050 w 380999"/>
              <a:gd name="connsiteY8" fmla="*/ 304800 h 342900"/>
              <a:gd name="connsiteX9" fmla="*/ 19050 w 380999"/>
              <a:gd name="connsiteY9" fmla="*/ 190500 h 342900"/>
              <a:gd name="connsiteX10" fmla="*/ 0 w 380999"/>
              <a:gd name="connsiteY10" fmla="*/ 190500 h 342900"/>
              <a:gd name="connsiteX11" fmla="*/ 0 w 380999"/>
              <a:gd name="connsiteY11" fmla="*/ 152400 h 342900"/>
              <a:gd name="connsiteX12" fmla="*/ 19050 w 380999"/>
              <a:gd name="connsiteY12" fmla="*/ 57150 h 342900"/>
              <a:gd name="connsiteX13" fmla="*/ 323850 w 380999"/>
              <a:gd name="connsiteY13" fmla="*/ 57150 h 342900"/>
              <a:gd name="connsiteX14" fmla="*/ 335471 w 380999"/>
              <a:gd name="connsiteY14" fmla="*/ 115633 h 342900"/>
              <a:gd name="connsiteX15" fmla="*/ 312230 w 380999"/>
              <a:gd name="connsiteY15" fmla="*/ 128397 h 342900"/>
              <a:gd name="connsiteX16" fmla="*/ 250126 w 380999"/>
              <a:gd name="connsiteY16" fmla="*/ 190500 h 342900"/>
              <a:gd name="connsiteX17" fmla="*/ 209550 w 380999"/>
              <a:gd name="connsiteY17" fmla="*/ 190500 h 342900"/>
              <a:gd name="connsiteX18" fmla="*/ 209550 w 380999"/>
              <a:gd name="connsiteY18" fmla="*/ 231076 h 342900"/>
              <a:gd name="connsiteX19" fmla="*/ 171450 w 380999"/>
              <a:gd name="connsiteY19" fmla="*/ 190500 h 342900"/>
              <a:gd name="connsiteX20" fmla="*/ 57150 w 380999"/>
              <a:gd name="connsiteY20" fmla="*/ 190500 h 342900"/>
              <a:gd name="connsiteX21" fmla="*/ 57150 w 380999"/>
              <a:gd name="connsiteY21" fmla="*/ 266700 h 342900"/>
              <a:gd name="connsiteX22" fmla="*/ 171450 w 380999"/>
              <a:gd name="connsiteY22" fmla="*/ 266700 h 342900"/>
              <a:gd name="connsiteX23" fmla="*/ 171450 w 380999"/>
              <a:gd name="connsiteY23" fmla="*/ 190500 h 342900"/>
              <a:gd name="connsiteX24" fmla="*/ 378143 w 380999"/>
              <a:gd name="connsiteY24" fmla="*/ 180404 h 342900"/>
              <a:gd name="connsiteX25" fmla="*/ 352997 w 380999"/>
              <a:gd name="connsiteY25" fmla="*/ 155258 h 342900"/>
              <a:gd name="connsiteX26" fmla="*/ 339281 w 380999"/>
              <a:gd name="connsiteY26" fmla="*/ 155258 h 342900"/>
              <a:gd name="connsiteX27" fmla="*/ 320612 w 380999"/>
              <a:gd name="connsiteY27" fmla="*/ 173927 h 342900"/>
              <a:gd name="connsiteX28" fmla="*/ 359474 w 380999"/>
              <a:gd name="connsiteY28" fmla="*/ 212789 h 342900"/>
              <a:gd name="connsiteX29" fmla="*/ 378143 w 380999"/>
              <a:gd name="connsiteY29" fmla="*/ 194119 h 342900"/>
              <a:gd name="connsiteX30" fmla="*/ 378143 w 380999"/>
              <a:gd name="connsiteY30" fmla="*/ 180404 h 342900"/>
              <a:gd name="connsiteX31" fmla="*/ 190500 w 380999"/>
              <a:gd name="connsiteY31" fmla="*/ 304038 h 342900"/>
              <a:gd name="connsiteX32" fmla="*/ 190500 w 380999"/>
              <a:gd name="connsiteY32" fmla="*/ 342900 h 342900"/>
              <a:gd name="connsiteX33" fmla="*/ 229362 w 380999"/>
              <a:gd name="connsiteY33" fmla="*/ 342900 h 342900"/>
              <a:gd name="connsiteX34" fmla="*/ 346139 w 380999"/>
              <a:gd name="connsiteY34" fmla="*/ 226314 h 342900"/>
              <a:gd name="connsiteX35" fmla="*/ 307276 w 380999"/>
              <a:gd name="connsiteY35" fmla="*/ 187262 h 342900"/>
              <a:gd name="connsiteX36" fmla="*/ 190500 w 380999"/>
              <a:gd name="connsiteY36" fmla="*/ 304038 h 34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80999" h="342900">
                <a:moveTo>
                  <a:pt x="323850" y="38100"/>
                </a:moveTo>
                <a:lnTo>
                  <a:pt x="19050" y="38100"/>
                </a:lnTo>
                <a:lnTo>
                  <a:pt x="19050" y="0"/>
                </a:lnTo>
                <a:lnTo>
                  <a:pt x="323850" y="0"/>
                </a:lnTo>
                <a:lnTo>
                  <a:pt x="323850" y="38100"/>
                </a:lnTo>
                <a:moveTo>
                  <a:pt x="209550" y="231076"/>
                </a:moveTo>
                <a:lnTo>
                  <a:pt x="152400" y="288226"/>
                </a:lnTo>
                <a:lnTo>
                  <a:pt x="152400" y="304800"/>
                </a:lnTo>
                <a:lnTo>
                  <a:pt x="19050" y="304800"/>
                </a:lnTo>
                <a:lnTo>
                  <a:pt x="19050" y="190500"/>
                </a:lnTo>
                <a:lnTo>
                  <a:pt x="0" y="190500"/>
                </a:lnTo>
                <a:lnTo>
                  <a:pt x="0" y="152400"/>
                </a:lnTo>
                <a:lnTo>
                  <a:pt x="19050" y="57150"/>
                </a:lnTo>
                <a:lnTo>
                  <a:pt x="323850" y="57150"/>
                </a:lnTo>
                <a:lnTo>
                  <a:pt x="335471" y="115633"/>
                </a:lnTo>
                <a:cubicBezTo>
                  <a:pt x="326898" y="117539"/>
                  <a:pt x="318707" y="121920"/>
                  <a:pt x="312230" y="128397"/>
                </a:cubicBezTo>
                <a:lnTo>
                  <a:pt x="250126" y="190500"/>
                </a:lnTo>
                <a:lnTo>
                  <a:pt x="209550" y="190500"/>
                </a:lnTo>
                <a:lnTo>
                  <a:pt x="209550" y="231076"/>
                </a:lnTo>
                <a:moveTo>
                  <a:pt x="171450" y="190500"/>
                </a:moveTo>
                <a:lnTo>
                  <a:pt x="57150" y="190500"/>
                </a:lnTo>
                <a:lnTo>
                  <a:pt x="57150" y="266700"/>
                </a:lnTo>
                <a:lnTo>
                  <a:pt x="171450" y="266700"/>
                </a:lnTo>
                <a:lnTo>
                  <a:pt x="171450" y="190500"/>
                </a:lnTo>
                <a:moveTo>
                  <a:pt x="378143" y="180404"/>
                </a:moveTo>
                <a:lnTo>
                  <a:pt x="352997" y="155258"/>
                </a:lnTo>
                <a:cubicBezTo>
                  <a:pt x="349187" y="151448"/>
                  <a:pt x="342900" y="151448"/>
                  <a:pt x="339281" y="155258"/>
                </a:cubicBezTo>
                <a:lnTo>
                  <a:pt x="320612" y="173927"/>
                </a:lnTo>
                <a:lnTo>
                  <a:pt x="359474" y="212789"/>
                </a:lnTo>
                <a:lnTo>
                  <a:pt x="378143" y="194119"/>
                </a:lnTo>
                <a:cubicBezTo>
                  <a:pt x="381953" y="190500"/>
                  <a:pt x="381953" y="184214"/>
                  <a:pt x="378143" y="180404"/>
                </a:cubicBezTo>
                <a:moveTo>
                  <a:pt x="190500" y="304038"/>
                </a:moveTo>
                <a:lnTo>
                  <a:pt x="190500" y="342900"/>
                </a:lnTo>
                <a:lnTo>
                  <a:pt x="229362" y="342900"/>
                </a:lnTo>
                <a:lnTo>
                  <a:pt x="346139" y="226314"/>
                </a:lnTo>
                <a:lnTo>
                  <a:pt x="307276" y="187262"/>
                </a:lnTo>
                <a:lnTo>
                  <a:pt x="190500" y="304038"/>
                </a:lnTo>
                <a:close/>
              </a:path>
            </a:pathLst>
          </a:custGeom>
          <a:solidFill>
            <a:srgbClr val="FFFFFF"/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1771FDB-F216-D8E7-D14D-FAEA4F717D7B}"/>
              </a:ext>
            </a:extLst>
          </p:cNvPr>
          <p:cNvSpPr txBox="1"/>
          <p:nvPr/>
        </p:nvSpPr>
        <p:spPr>
          <a:xfrm>
            <a:off x="615934" y="2359976"/>
            <a:ext cx="5029200" cy="3729038"/>
          </a:xfrm>
          <a:prstGeom prst="roundRect">
            <a:avLst>
              <a:gd name="adj" fmla="val 3183"/>
            </a:avLst>
          </a:prstGeom>
          <a:solidFill>
            <a:srgbClr val="1D1D1D"/>
          </a:solidFill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t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rgbClr val="FFFFFF"/>
                </a:solidFill>
                <a:latin typeface="Bahnschrift" panose="020B0502040204020203" pitchFamily="34" charset="0"/>
              </a:rPr>
              <a:t>Recreate Real Places in Minecraft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FFFFFF"/>
                </a:solidFill>
                <a:latin typeface="Bahnschrift" panose="020B0502040204020203" pitchFamily="34" charset="0"/>
              </a:rPr>
              <a:t>Creative Challenge For Players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FFFFFF"/>
                </a:solidFill>
                <a:latin typeface="Bahnschrift" panose="020B0502040204020203" pitchFamily="34" charset="0"/>
              </a:rPr>
              <a:t>Examples: Monuments, Theme Parks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FFFFFF"/>
                </a:solidFill>
                <a:latin typeface="Bahnschrift" panose="020B0502040204020203" pitchFamily="34" charset="0"/>
              </a:rPr>
              <a:t>Done To Some Scale (Normally 1:1)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rgbClr val="FFFFFF"/>
                </a:solidFill>
                <a:latin typeface="Bahnschrift" panose="020B0502040204020203" pitchFamily="34" charset="0"/>
              </a:rPr>
              <a:t>Requires Planning Phase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FFFFFF"/>
                </a:solidFill>
                <a:latin typeface="Bahnschrift" panose="020B0502040204020203" pitchFamily="34" charset="0"/>
              </a:rPr>
              <a:t>Creation of Place Blueprints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FFFFFF"/>
                </a:solidFill>
                <a:latin typeface="Bahnschrift" panose="020B0502040204020203" pitchFamily="34" charset="0"/>
              </a:rPr>
              <a:t>Google Earth Pro Measurements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FFFFFF"/>
                </a:solidFill>
                <a:latin typeface="Bahnschrift" panose="020B0502040204020203" pitchFamily="34" charset="0"/>
              </a:rPr>
              <a:t>Convert Coordinates To Minecraft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FFFFFF"/>
                </a:solidFill>
                <a:latin typeface="Bahnschrift" panose="020B0502040204020203" pitchFamily="34" charset="0"/>
              </a:rPr>
              <a:t>Time Consuming &amp; Repetitive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rgbClr val="FFFFFF"/>
                </a:solidFill>
                <a:latin typeface="Bahnschrift" panose="020B0502040204020203" pitchFamily="34" charset="0"/>
              </a:rPr>
              <a:t>Project B.A.T.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FFFFFF"/>
                </a:solidFill>
                <a:latin typeface="Bahnschrift" panose="020B0502040204020203" pitchFamily="34" charset="0"/>
              </a:rPr>
              <a:t>Automates Measurements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FFFFFF"/>
                </a:solidFill>
                <a:latin typeface="Bahnschrift" panose="020B0502040204020203" pitchFamily="34" charset="0"/>
              </a:rPr>
              <a:t>Automates Conversions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FFFFFF"/>
                </a:solidFill>
                <a:latin typeface="Bahnschrift" panose="020B0502040204020203" pitchFamily="34" charset="0"/>
              </a:rPr>
              <a:t>Automates Blueprint Creation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19B3C71-8FE5-5013-0636-2D7695C44427}"/>
              </a:ext>
            </a:extLst>
          </p:cNvPr>
          <p:cNvCxnSpPr>
            <a:cxnSpLocks/>
          </p:cNvCxnSpPr>
          <p:nvPr/>
        </p:nvCxnSpPr>
        <p:spPr>
          <a:xfrm>
            <a:off x="6096000" y="1603883"/>
            <a:ext cx="0" cy="5107232"/>
          </a:xfrm>
          <a:prstGeom prst="line">
            <a:avLst/>
          </a:prstGeom>
          <a:ln w="25400">
            <a:solidFill>
              <a:srgbClr val="1D1D1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25006789-2FF6-1779-9554-21E0752F19B6}"/>
              </a:ext>
            </a:extLst>
          </p:cNvPr>
          <p:cNvSpPr txBox="1"/>
          <p:nvPr/>
        </p:nvSpPr>
        <p:spPr>
          <a:xfrm>
            <a:off x="6543674" y="3460870"/>
            <a:ext cx="5029200" cy="327898"/>
          </a:xfrm>
          <a:prstGeom prst="roundRect">
            <a:avLst>
              <a:gd name="adj" fmla="val 26897"/>
            </a:avLst>
          </a:prstGeom>
          <a:solidFill>
            <a:srgbClr val="1D1D1D"/>
          </a:solidFill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t">
            <a:spAutoFit/>
          </a:bodyPr>
          <a:lstStyle/>
          <a:p>
            <a:pPr algn="ctr"/>
            <a:r>
              <a:rPr lang="en-US" sz="1200" dirty="0">
                <a:solidFill>
                  <a:srgbClr val="FFFFFF"/>
                </a:solidFill>
                <a:latin typeface="Bahnschrift" panose="020B0502040204020203" pitchFamily="34" charset="0"/>
              </a:rPr>
              <a:t>Satellite View Of U.O.P. Central Campus In Google Earth Pro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7A0F2C57-BD4F-7994-89A0-44A8090A5DF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70" b="2202"/>
          <a:stretch/>
        </p:blipFill>
        <p:spPr>
          <a:xfrm>
            <a:off x="6543672" y="3939350"/>
            <a:ext cx="5029202" cy="1669754"/>
          </a:xfrm>
          <a:prstGeom prst="roundRect">
            <a:avLst>
              <a:gd name="adj" fmla="val 6212"/>
            </a:avLst>
          </a:prstGeom>
          <a:ln w="76200">
            <a:noFill/>
          </a:ln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C8164831-EE7C-1775-71BD-C43239DB8706}"/>
              </a:ext>
            </a:extLst>
          </p:cNvPr>
          <p:cNvSpPr txBox="1"/>
          <p:nvPr/>
        </p:nvSpPr>
        <p:spPr>
          <a:xfrm>
            <a:off x="6543672" y="5759687"/>
            <a:ext cx="5029202" cy="327898"/>
          </a:xfrm>
          <a:prstGeom prst="roundRect">
            <a:avLst>
              <a:gd name="adj" fmla="val 26897"/>
            </a:avLst>
          </a:prstGeom>
          <a:solidFill>
            <a:srgbClr val="1D1D1D"/>
          </a:solidFill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t">
            <a:spAutoFit/>
          </a:bodyPr>
          <a:lstStyle/>
          <a:p>
            <a:pPr algn="ctr"/>
            <a:r>
              <a:rPr lang="en-US" sz="1200" dirty="0">
                <a:solidFill>
                  <a:srgbClr val="FFFFFF"/>
                </a:solidFill>
                <a:latin typeface="Bahnschrift" panose="020B0502040204020203" pitchFamily="34" charset="0"/>
              </a:rPr>
              <a:t>50% Scale Plan Of U.O.P. Central Campus Built In Minecraft</a:t>
            </a:r>
          </a:p>
        </p:txBody>
      </p:sp>
      <p:sp>
        <p:nvSpPr>
          <p:cNvPr id="2" name="Graphic 5">
            <a:extLst>
              <a:ext uri="{FF2B5EF4-FFF2-40B4-BE49-F238E27FC236}">
                <a16:creationId xmlns:a16="http://schemas.microsoft.com/office/drawing/2014/main" id="{E6F2D682-774E-539E-A9CA-EC015137B7EE}"/>
              </a:ext>
            </a:extLst>
          </p:cNvPr>
          <p:cNvSpPr/>
          <p:nvPr/>
        </p:nvSpPr>
        <p:spPr>
          <a:xfrm>
            <a:off x="6686550" y="3530222"/>
            <a:ext cx="194214" cy="190500"/>
          </a:xfrm>
          <a:custGeom>
            <a:avLst/>
            <a:gdLst>
              <a:gd name="connsiteX0" fmla="*/ 128588 w 194214"/>
              <a:gd name="connsiteY0" fmla="*/ 0 h 190500"/>
              <a:gd name="connsiteX1" fmla="*/ 171450 w 194214"/>
              <a:gd name="connsiteY1" fmla="*/ 42863 h 190500"/>
              <a:gd name="connsiteX2" fmla="*/ 164878 w 194214"/>
              <a:gd name="connsiteY2" fmla="*/ 65723 h 190500"/>
              <a:gd name="connsiteX3" fmla="*/ 194215 w 194214"/>
              <a:gd name="connsiteY3" fmla="*/ 95250 h 190500"/>
              <a:gd name="connsiteX4" fmla="*/ 180975 w 194214"/>
              <a:gd name="connsiteY4" fmla="*/ 108490 h 190500"/>
              <a:gd name="connsiteX5" fmla="*/ 151257 w 194214"/>
              <a:gd name="connsiteY5" fmla="*/ 79248 h 190500"/>
              <a:gd name="connsiteX6" fmla="*/ 128588 w 194214"/>
              <a:gd name="connsiteY6" fmla="*/ 85725 h 190500"/>
              <a:gd name="connsiteX7" fmla="*/ 85725 w 194214"/>
              <a:gd name="connsiteY7" fmla="*/ 42863 h 190500"/>
              <a:gd name="connsiteX8" fmla="*/ 128588 w 194214"/>
              <a:gd name="connsiteY8" fmla="*/ 0 h 190500"/>
              <a:gd name="connsiteX9" fmla="*/ 128588 w 194214"/>
              <a:gd name="connsiteY9" fmla="*/ 19050 h 190500"/>
              <a:gd name="connsiteX10" fmla="*/ 104775 w 194214"/>
              <a:gd name="connsiteY10" fmla="*/ 42863 h 190500"/>
              <a:gd name="connsiteX11" fmla="*/ 128588 w 194214"/>
              <a:gd name="connsiteY11" fmla="*/ 66675 h 190500"/>
              <a:gd name="connsiteX12" fmla="*/ 152400 w 194214"/>
              <a:gd name="connsiteY12" fmla="*/ 42863 h 190500"/>
              <a:gd name="connsiteX13" fmla="*/ 128588 w 194214"/>
              <a:gd name="connsiteY13" fmla="*/ 19050 h 190500"/>
              <a:gd name="connsiteX14" fmla="*/ 52388 w 194214"/>
              <a:gd name="connsiteY14" fmla="*/ 119063 h 190500"/>
              <a:gd name="connsiteX15" fmla="*/ 19050 w 194214"/>
              <a:gd name="connsiteY15" fmla="*/ 161925 h 190500"/>
              <a:gd name="connsiteX16" fmla="*/ 152400 w 194214"/>
              <a:gd name="connsiteY16" fmla="*/ 161925 h 190500"/>
              <a:gd name="connsiteX17" fmla="*/ 109538 w 194214"/>
              <a:gd name="connsiteY17" fmla="*/ 104775 h 190500"/>
              <a:gd name="connsiteX18" fmla="*/ 76200 w 194214"/>
              <a:gd name="connsiteY18" fmla="*/ 147638 h 190500"/>
              <a:gd name="connsiteX19" fmla="*/ 52388 w 194214"/>
              <a:gd name="connsiteY19" fmla="*/ 119063 h 190500"/>
              <a:gd name="connsiteX20" fmla="*/ 171450 w 194214"/>
              <a:gd name="connsiteY20" fmla="*/ 171450 h 190500"/>
              <a:gd name="connsiteX21" fmla="*/ 152400 w 194214"/>
              <a:gd name="connsiteY21" fmla="*/ 190500 h 190500"/>
              <a:gd name="connsiteX22" fmla="*/ 19050 w 194214"/>
              <a:gd name="connsiteY22" fmla="*/ 190500 h 190500"/>
              <a:gd name="connsiteX23" fmla="*/ 0 w 194214"/>
              <a:gd name="connsiteY23" fmla="*/ 171450 h 190500"/>
              <a:gd name="connsiteX24" fmla="*/ 0 w 194214"/>
              <a:gd name="connsiteY24" fmla="*/ 38100 h 190500"/>
              <a:gd name="connsiteX25" fmla="*/ 19050 w 194214"/>
              <a:gd name="connsiteY25" fmla="*/ 19050 h 190500"/>
              <a:gd name="connsiteX26" fmla="*/ 71438 w 194214"/>
              <a:gd name="connsiteY26" fmla="*/ 19050 h 190500"/>
              <a:gd name="connsiteX27" fmla="*/ 66675 w 194214"/>
              <a:gd name="connsiteY27" fmla="*/ 42863 h 190500"/>
              <a:gd name="connsiteX28" fmla="*/ 128588 w 194214"/>
              <a:gd name="connsiteY28" fmla="*/ 104775 h 190500"/>
              <a:gd name="connsiteX29" fmla="*/ 147256 w 194214"/>
              <a:gd name="connsiteY29" fmla="*/ 101918 h 190500"/>
              <a:gd name="connsiteX30" fmla="*/ 171450 w 194214"/>
              <a:gd name="connsiteY30" fmla="*/ 126111 h 190500"/>
              <a:gd name="connsiteX31" fmla="*/ 171450 w 194214"/>
              <a:gd name="connsiteY31" fmla="*/ 171450 h 19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94214" h="190500">
                <a:moveTo>
                  <a:pt x="128588" y="0"/>
                </a:moveTo>
                <a:cubicBezTo>
                  <a:pt x="152400" y="0"/>
                  <a:pt x="171450" y="19050"/>
                  <a:pt x="171450" y="42863"/>
                </a:cubicBezTo>
                <a:cubicBezTo>
                  <a:pt x="171450" y="51245"/>
                  <a:pt x="169069" y="59150"/>
                  <a:pt x="164878" y="65723"/>
                </a:cubicBezTo>
                <a:lnTo>
                  <a:pt x="194215" y="95250"/>
                </a:lnTo>
                <a:lnTo>
                  <a:pt x="180975" y="108490"/>
                </a:lnTo>
                <a:lnTo>
                  <a:pt x="151257" y="79248"/>
                </a:lnTo>
                <a:cubicBezTo>
                  <a:pt x="144685" y="83344"/>
                  <a:pt x="136874" y="85725"/>
                  <a:pt x="128588" y="85725"/>
                </a:cubicBezTo>
                <a:cubicBezTo>
                  <a:pt x="104775" y="85725"/>
                  <a:pt x="85725" y="66675"/>
                  <a:pt x="85725" y="42863"/>
                </a:cubicBezTo>
                <a:cubicBezTo>
                  <a:pt x="85725" y="19050"/>
                  <a:pt x="104775" y="0"/>
                  <a:pt x="128588" y="0"/>
                </a:cubicBezTo>
                <a:moveTo>
                  <a:pt x="128588" y="19050"/>
                </a:moveTo>
                <a:cubicBezTo>
                  <a:pt x="115443" y="19050"/>
                  <a:pt x="104775" y="29718"/>
                  <a:pt x="104775" y="42863"/>
                </a:cubicBezTo>
                <a:cubicBezTo>
                  <a:pt x="104775" y="56007"/>
                  <a:pt x="115443" y="66675"/>
                  <a:pt x="128588" y="66675"/>
                </a:cubicBezTo>
                <a:cubicBezTo>
                  <a:pt x="141732" y="66675"/>
                  <a:pt x="152400" y="56007"/>
                  <a:pt x="152400" y="42863"/>
                </a:cubicBezTo>
                <a:cubicBezTo>
                  <a:pt x="152400" y="29718"/>
                  <a:pt x="141732" y="19050"/>
                  <a:pt x="128588" y="19050"/>
                </a:cubicBezTo>
                <a:moveTo>
                  <a:pt x="52388" y="119063"/>
                </a:moveTo>
                <a:lnTo>
                  <a:pt x="19050" y="161925"/>
                </a:lnTo>
                <a:lnTo>
                  <a:pt x="152400" y="161925"/>
                </a:lnTo>
                <a:lnTo>
                  <a:pt x="109538" y="104775"/>
                </a:lnTo>
                <a:lnTo>
                  <a:pt x="76200" y="147638"/>
                </a:lnTo>
                <a:lnTo>
                  <a:pt x="52388" y="119063"/>
                </a:lnTo>
                <a:moveTo>
                  <a:pt x="171450" y="171450"/>
                </a:moveTo>
                <a:cubicBezTo>
                  <a:pt x="171450" y="181928"/>
                  <a:pt x="162878" y="190500"/>
                  <a:pt x="152400" y="190500"/>
                </a:cubicBezTo>
                <a:lnTo>
                  <a:pt x="19050" y="190500"/>
                </a:lnTo>
                <a:cubicBezTo>
                  <a:pt x="8573" y="190500"/>
                  <a:pt x="0" y="181928"/>
                  <a:pt x="0" y="171450"/>
                </a:cubicBezTo>
                <a:lnTo>
                  <a:pt x="0" y="38100"/>
                </a:lnTo>
                <a:cubicBezTo>
                  <a:pt x="0" y="27623"/>
                  <a:pt x="8573" y="19050"/>
                  <a:pt x="19050" y="19050"/>
                </a:cubicBezTo>
                <a:lnTo>
                  <a:pt x="71438" y="19050"/>
                </a:lnTo>
                <a:cubicBezTo>
                  <a:pt x="68390" y="26384"/>
                  <a:pt x="66675" y="34385"/>
                  <a:pt x="66675" y="42863"/>
                </a:cubicBezTo>
                <a:cubicBezTo>
                  <a:pt x="66675" y="77057"/>
                  <a:pt x="94393" y="104775"/>
                  <a:pt x="128588" y="104775"/>
                </a:cubicBezTo>
                <a:cubicBezTo>
                  <a:pt x="135065" y="104775"/>
                  <a:pt x="141351" y="103727"/>
                  <a:pt x="147256" y="101918"/>
                </a:cubicBezTo>
                <a:lnTo>
                  <a:pt x="171450" y="126111"/>
                </a:lnTo>
                <a:lnTo>
                  <a:pt x="171450" y="171450"/>
                </a:ln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" name="Graphic 24">
            <a:extLst>
              <a:ext uri="{FF2B5EF4-FFF2-40B4-BE49-F238E27FC236}">
                <a16:creationId xmlns:a16="http://schemas.microsoft.com/office/drawing/2014/main" id="{614591C7-804B-96F3-FCEF-9E1B8317032D}"/>
              </a:ext>
            </a:extLst>
          </p:cNvPr>
          <p:cNvSpPr/>
          <p:nvPr/>
        </p:nvSpPr>
        <p:spPr>
          <a:xfrm>
            <a:off x="6686550" y="5828386"/>
            <a:ext cx="194214" cy="190500"/>
          </a:xfrm>
          <a:custGeom>
            <a:avLst/>
            <a:gdLst>
              <a:gd name="connsiteX0" fmla="*/ 128588 w 194214"/>
              <a:gd name="connsiteY0" fmla="*/ 0 h 190500"/>
              <a:gd name="connsiteX1" fmla="*/ 171450 w 194214"/>
              <a:gd name="connsiteY1" fmla="*/ 42863 h 190500"/>
              <a:gd name="connsiteX2" fmla="*/ 164878 w 194214"/>
              <a:gd name="connsiteY2" fmla="*/ 65723 h 190500"/>
              <a:gd name="connsiteX3" fmla="*/ 194215 w 194214"/>
              <a:gd name="connsiteY3" fmla="*/ 95250 h 190500"/>
              <a:gd name="connsiteX4" fmla="*/ 180975 w 194214"/>
              <a:gd name="connsiteY4" fmla="*/ 108490 h 190500"/>
              <a:gd name="connsiteX5" fmla="*/ 151257 w 194214"/>
              <a:gd name="connsiteY5" fmla="*/ 79248 h 190500"/>
              <a:gd name="connsiteX6" fmla="*/ 128588 w 194214"/>
              <a:gd name="connsiteY6" fmla="*/ 85725 h 190500"/>
              <a:gd name="connsiteX7" fmla="*/ 85725 w 194214"/>
              <a:gd name="connsiteY7" fmla="*/ 42863 h 190500"/>
              <a:gd name="connsiteX8" fmla="*/ 128588 w 194214"/>
              <a:gd name="connsiteY8" fmla="*/ 0 h 190500"/>
              <a:gd name="connsiteX9" fmla="*/ 128588 w 194214"/>
              <a:gd name="connsiteY9" fmla="*/ 19050 h 190500"/>
              <a:gd name="connsiteX10" fmla="*/ 104775 w 194214"/>
              <a:gd name="connsiteY10" fmla="*/ 42863 h 190500"/>
              <a:gd name="connsiteX11" fmla="*/ 128588 w 194214"/>
              <a:gd name="connsiteY11" fmla="*/ 66675 h 190500"/>
              <a:gd name="connsiteX12" fmla="*/ 152400 w 194214"/>
              <a:gd name="connsiteY12" fmla="*/ 42863 h 190500"/>
              <a:gd name="connsiteX13" fmla="*/ 128588 w 194214"/>
              <a:gd name="connsiteY13" fmla="*/ 19050 h 190500"/>
              <a:gd name="connsiteX14" fmla="*/ 52388 w 194214"/>
              <a:gd name="connsiteY14" fmla="*/ 119063 h 190500"/>
              <a:gd name="connsiteX15" fmla="*/ 19050 w 194214"/>
              <a:gd name="connsiteY15" fmla="*/ 161925 h 190500"/>
              <a:gd name="connsiteX16" fmla="*/ 152400 w 194214"/>
              <a:gd name="connsiteY16" fmla="*/ 161925 h 190500"/>
              <a:gd name="connsiteX17" fmla="*/ 109538 w 194214"/>
              <a:gd name="connsiteY17" fmla="*/ 104775 h 190500"/>
              <a:gd name="connsiteX18" fmla="*/ 76200 w 194214"/>
              <a:gd name="connsiteY18" fmla="*/ 147638 h 190500"/>
              <a:gd name="connsiteX19" fmla="*/ 52388 w 194214"/>
              <a:gd name="connsiteY19" fmla="*/ 119063 h 190500"/>
              <a:gd name="connsiteX20" fmla="*/ 171450 w 194214"/>
              <a:gd name="connsiteY20" fmla="*/ 171450 h 190500"/>
              <a:gd name="connsiteX21" fmla="*/ 152400 w 194214"/>
              <a:gd name="connsiteY21" fmla="*/ 190500 h 190500"/>
              <a:gd name="connsiteX22" fmla="*/ 19050 w 194214"/>
              <a:gd name="connsiteY22" fmla="*/ 190500 h 190500"/>
              <a:gd name="connsiteX23" fmla="*/ 0 w 194214"/>
              <a:gd name="connsiteY23" fmla="*/ 171450 h 190500"/>
              <a:gd name="connsiteX24" fmla="*/ 0 w 194214"/>
              <a:gd name="connsiteY24" fmla="*/ 38100 h 190500"/>
              <a:gd name="connsiteX25" fmla="*/ 19050 w 194214"/>
              <a:gd name="connsiteY25" fmla="*/ 19050 h 190500"/>
              <a:gd name="connsiteX26" fmla="*/ 71438 w 194214"/>
              <a:gd name="connsiteY26" fmla="*/ 19050 h 190500"/>
              <a:gd name="connsiteX27" fmla="*/ 66675 w 194214"/>
              <a:gd name="connsiteY27" fmla="*/ 42863 h 190500"/>
              <a:gd name="connsiteX28" fmla="*/ 128588 w 194214"/>
              <a:gd name="connsiteY28" fmla="*/ 104775 h 190500"/>
              <a:gd name="connsiteX29" fmla="*/ 147256 w 194214"/>
              <a:gd name="connsiteY29" fmla="*/ 101918 h 190500"/>
              <a:gd name="connsiteX30" fmla="*/ 171450 w 194214"/>
              <a:gd name="connsiteY30" fmla="*/ 126111 h 190500"/>
              <a:gd name="connsiteX31" fmla="*/ 171450 w 194214"/>
              <a:gd name="connsiteY31" fmla="*/ 171450 h 19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94214" h="190500">
                <a:moveTo>
                  <a:pt x="128588" y="0"/>
                </a:moveTo>
                <a:cubicBezTo>
                  <a:pt x="152400" y="0"/>
                  <a:pt x="171450" y="19050"/>
                  <a:pt x="171450" y="42863"/>
                </a:cubicBezTo>
                <a:cubicBezTo>
                  <a:pt x="171450" y="51245"/>
                  <a:pt x="169069" y="59150"/>
                  <a:pt x="164878" y="65723"/>
                </a:cubicBezTo>
                <a:lnTo>
                  <a:pt x="194215" y="95250"/>
                </a:lnTo>
                <a:lnTo>
                  <a:pt x="180975" y="108490"/>
                </a:lnTo>
                <a:lnTo>
                  <a:pt x="151257" y="79248"/>
                </a:lnTo>
                <a:cubicBezTo>
                  <a:pt x="144685" y="83344"/>
                  <a:pt x="136874" y="85725"/>
                  <a:pt x="128588" y="85725"/>
                </a:cubicBezTo>
                <a:cubicBezTo>
                  <a:pt x="104775" y="85725"/>
                  <a:pt x="85725" y="66675"/>
                  <a:pt x="85725" y="42863"/>
                </a:cubicBezTo>
                <a:cubicBezTo>
                  <a:pt x="85725" y="19050"/>
                  <a:pt x="104775" y="0"/>
                  <a:pt x="128588" y="0"/>
                </a:cubicBezTo>
                <a:moveTo>
                  <a:pt x="128588" y="19050"/>
                </a:moveTo>
                <a:cubicBezTo>
                  <a:pt x="115443" y="19050"/>
                  <a:pt x="104775" y="29718"/>
                  <a:pt x="104775" y="42863"/>
                </a:cubicBezTo>
                <a:cubicBezTo>
                  <a:pt x="104775" y="56007"/>
                  <a:pt x="115443" y="66675"/>
                  <a:pt x="128588" y="66675"/>
                </a:cubicBezTo>
                <a:cubicBezTo>
                  <a:pt x="141732" y="66675"/>
                  <a:pt x="152400" y="56007"/>
                  <a:pt x="152400" y="42863"/>
                </a:cubicBezTo>
                <a:cubicBezTo>
                  <a:pt x="152400" y="29718"/>
                  <a:pt x="141732" y="19050"/>
                  <a:pt x="128588" y="19050"/>
                </a:cubicBezTo>
                <a:moveTo>
                  <a:pt x="52388" y="119063"/>
                </a:moveTo>
                <a:lnTo>
                  <a:pt x="19050" y="161925"/>
                </a:lnTo>
                <a:lnTo>
                  <a:pt x="152400" y="161925"/>
                </a:lnTo>
                <a:lnTo>
                  <a:pt x="109538" y="104775"/>
                </a:lnTo>
                <a:lnTo>
                  <a:pt x="76200" y="147638"/>
                </a:lnTo>
                <a:lnTo>
                  <a:pt x="52388" y="119063"/>
                </a:lnTo>
                <a:moveTo>
                  <a:pt x="171450" y="171450"/>
                </a:moveTo>
                <a:cubicBezTo>
                  <a:pt x="171450" y="181928"/>
                  <a:pt x="162878" y="190500"/>
                  <a:pt x="152400" y="190500"/>
                </a:cubicBezTo>
                <a:lnTo>
                  <a:pt x="19050" y="190500"/>
                </a:lnTo>
                <a:cubicBezTo>
                  <a:pt x="8573" y="190500"/>
                  <a:pt x="0" y="181928"/>
                  <a:pt x="0" y="171450"/>
                </a:cubicBezTo>
                <a:lnTo>
                  <a:pt x="0" y="38100"/>
                </a:lnTo>
                <a:cubicBezTo>
                  <a:pt x="0" y="27623"/>
                  <a:pt x="8573" y="19050"/>
                  <a:pt x="19050" y="19050"/>
                </a:cubicBezTo>
                <a:lnTo>
                  <a:pt x="71438" y="19050"/>
                </a:lnTo>
                <a:cubicBezTo>
                  <a:pt x="68390" y="26384"/>
                  <a:pt x="66675" y="34385"/>
                  <a:pt x="66675" y="42863"/>
                </a:cubicBezTo>
                <a:cubicBezTo>
                  <a:pt x="66675" y="77057"/>
                  <a:pt x="94393" y="104775"/>
                  <a:pt x="128588" y="104775"/>
                </a:cubicBezTo>
                <a:cubicBezTo>
                  <a:pt x="135065" y="104775"/>
                  <a:pt x="141351" y="103727"/>
                  <a:pt x="147256" y="101918"/>
                </a:cubicBezTo>
                <a:lnTo>
                  <a:pt x="171450" y="126111"/>
                </a:lnTo>
                <a:lnTo>
                  <a:pt x="171450" y="171450"/>
                </a:ln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ECDF493-BFBF-887A-56A9-686E81B6B46F}"/>
              </a:ext>
            </a:extLst>
          </p:cNvPr>
          <p:cNvSpPr txBox="1"/>
          <p:nvPr/>
        </p:nvSpPr>
        <p:spPr>
          <a:xfrm>
            <a:off x="9756774" y="6336543"/>
            <a:ext cx="1816100" cy="374571"/>
          </a:xfrm>
          <a:prstGeom prst="roundRect">
            <a:avLst/>
          </a:prstGeom>
          <a:solidFill>
            <a:srgbClr val="1D1D1D"/>
          </a:solidFill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dirty="0">
                <a:solidFill>
                  <a:srgbClr val="FFFFFF"/>
                </a:solidFill>
                <a:latin typeface="Bahnschrift Light" panose="020B0502040204020203" pitchFamily="34" charset="0"/>
              </a:rPr>
              <a:t>Project B.A.T.</a:t>
            </a:r>
          </a:p>
        </p:txBody>
      </p:sp>
    </p:spTree>
    <p:extLst>
      <p:ext uri="{BB962C8B-B14F-4D97-AF65-F5344CB8AC3E}">
        <p14:creationId xmlns:p14="http://schemas.microsoft.com/office/powerpoint/2010/main" val="2160426259"/>
      </p:ext>
    </p:extLst>
  </p:cSld>
  <p:clrMapOvr>
    <a:masterClrMapping/>
  </p:clrMapOvr>
  <p:transition>
    <p:cover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074007B-BBC1-7D55-FF71-BD388C961B0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Bahnschrift" panose="020B0502040204020203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31DDFF3-BE43-DDBA-F294-72949F10ADCD}"/>
              </a:ext>
            </a:extLst>
          </p:cNvPr>
          <p:cNvSpPr/>
          <p:nvPr/>
        </p:nvSpPr>
        <p:spPr>
          <a:xfrm>
            <a:off x="0" y="0"/>
            <a:ext cx="12192000" cy="1371600"/>
          </a:xfrm>
          <a:prstGeom prst="rect">
            <a:avLst/>
          </a:prstGeom>
          <a:solidFill>
            <a:srgbClr val="00BCD4"/>
          </a:solidFill>
          <a:ln>
            <a:noFill/>
          </a:ln>
          <a:effectLst>
            <a:outerShdw blurRad="50800" dist="1270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F2A773-0E03-734C-2A1D-FDA5D17D9D4F}"/>
              </a:ext>
            </a:extLst>
          </p:cNvPr>
          <p:cNvSpPr txBox="1"/>
          <p:nvPr/>
        </p:nvSpPr>
        <p:spPr>
          <a:xfrm>
            <a:off x="4381500" y="1603883"/>
            <a:ext cx="3429000" cy="510778"/>
          </a:xfrm>
          <a:prstGeom prst="roundRect">
            <a:avLst/>
          </a:prstGeom>
          <a:solidFill>
            <a:srgbClr val="1D1D1D"/>
          </a:solidFill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t">
            <a:sp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  <a:latin typeface="Bahnschrift" panose="020B0502040204020203" pitchFamily="34" charset="0"/>
              </a:rPr>
              <a:t>Automation</a:t>
            </a:r>
            <a:endParaRPr lang="en-US" sz="800" b="1" dirty="0">
              <a:solidFill>
                <a:srgbClr val="FFFFFF"/>
              </a:solidFill>
              <a:latin typeface="Bahnschrift" panose="020B05020402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4A7C47-0A28-0238-115B-39289A62D80F}"/>
              </a:ext>
            </a:extLst>
          </p:cNvPr>
          <p:cNvSpPr txBox="1"/>
          <p:nvPr/>
        </p:nvSpPr>
        <p:spPr>
          <a:xfrm>
            <a:off x="1762125" y="314833"/>
            <a:ext cx="9810750" cy="783193"/>
          </a:xfrm>
          <a:prstGeom prst="roundRect">
            <a:avLst/>
          </a:prstGeom>
          <a:solidFill>
            <a:srgbClr val="1D1D1D"/>
          </a:solidFill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spAutoFit/>
          </a:bodyPr>
          <a:lstStyle/>
          <a:p>
            <a:r>
              <a:rPr lang="en-US" sz="4000" b="1" dirty="0">
                <a:solidFill>
                  <a:srgbClr val="FFFFFF"/>
                </a:solidFill>
                <a:latin typeface="Bahnschrift" panose="020B0502040204020203" pitchFamily="34" charset="0"/>
              </a:rPr>
              <a:t>IMPLEMENTATION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A70EC19-2711-C510-EF7C-7F807744AB62}"/>
              </a:ext>
            </a:extLst>
          </p:cNvPr>
          <p:cNvSpPr/>
          <p:nvPr/>
        </p:nvSpPr>
        <p:spPr>
          <a:xfrm>
            <a:off x="619125" y="236863"/>
            <a:ext cx="914400" cy="914400"/>
          </a:xfrm>
          <a:prstGeom prst="roundRect">
            <a:avLst/>
          </a:prstGeom>
          <a:solidFill>
            <a:srgbClr val="FFC107"/>
          </a:solidFill>
          <a:ln>
            <a:noFill/>
          </a:ln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Picture 12">
            <a:extLst>
              <a:ext uri="{FF2B5EF4-FFF2-40B4-BE49-F238E27FC236}">
                <a16:creationId xmlns:a16="http://schemas.microsoft.com/office/drawing/2014/main" id="{26269D9B-2B18-15DF-97D1-CD6703BBF911}"/>
              </a:ext>
            </a:extLst>
          </p:cNvPr>
          <p:cNvSpPr/>
          <p:nvPr/>
        </p:nvSpPr>
        <p:spPr>
          <a:xfrm>
            <a:off x="887920" y="516945"/>
            <a:ext cx="376808" cy="354282"/>
          </a:xfrm>
          <a:custGeom>
            <a:avLst/>
            <a:gdLst>
              <a:gd name="connsiteX0" fmla="*/ 222314 w 376808"/>
              <a:gd name="connsiteY0" fmla="*/ 239982 h 354282"/>
              <a:gd name="connsiteX1" fmla="*/ 336614 w 376808"/>
              <a:gd name="connsiteY1" fmla="*/ 354282 h 354282"/>
              <a:gd name="connsiteX2" fmla="*/ 376809 w 376808"/>
              <a:gd name="connsiteY2" fmla="*/ 313134 h 354282"/>
              <a:gd name="connsiteX3" fmla="*/ 262509 w 376808"/>
              <a:gd name="connsiteY3" fmla="*/ 198834 h 354282"/>
              <a:gd name="connsiteX4" fmla="*/ 222314 w 376808"/>
              <a:gd name="connsiteY4" fmla="*/ 239982 h 354282"/>
              <a:gd name="connsiteX5" fmla="*/ 293180 w 376808"/>
              <a:gd name="connsiteY5" fmla="*/ 140922 h 354282"/>
              <a:gd name="connsiteX6" fmla="*/ 271463 w 376808"/>
              <a:gd name="connsiteY6" fmla="*/ 137303 h 354282"/>
              <a:gd name="connsiteX7" fmla="*/ 54483 w 376808"/>
              <a:gd name="connsiteY7" fmla="*/ 353330 h 354282"/>
              <a:gd name="connsiteX8" fmla="*/ 14288 w 376808"/>
              <a:gd name="connsiteY8" fmla="*/ 313134 h 354282"/>
              <a:gd name="connsiteX9" fmla="*/ 155448 w 376808"/>
              <a:gd name="connsiteY9" fmla="*/ 172164 h 354282"/>
              <a:gd name="connsiteX10" fmla="*/ 121730 w 376808"/>
              <a:gd name="connsiteY10" fmla="*/ 138255 h 354282"/>
              <a:gd name="connsiteX11" fmla="*/ 108014 w 376808"/>
              <a:gd name="connsiteY11" fmla="*/ 151590 h 354282"/>
              <a:gd name="connsiteX12" fmla="*/ 80391 w 376808"/>
              <a:gd name="connsiteY12" fmla="*/ 124730 h 354282"/>
              <a:gd name="connsiteX13" fmla="*/ 80391 w 376808"/>
              <a:gd name="connsiteY13" fmla="*/ 179213 h 354282"/>
              <a:gd name="connsiteX14" fmla="*/ 67056 w 376808"/>
              <a:gd name="connsiteY14" fmla="*/ 192548 h 354282"/>
              <a:gd name="connsiteX15" fmla="*/ 0 w 376808"/>
              <a:gd name="connsiteY15" fmla="*/ 124730 h 354282"/>
              <a:gd name="connsiteX16" fmla="*/ 13335 w 376808"/>
              <a:gd name="connsiteY16" fmla="*/ 111395 h 354282"/>
              <a:gd name="connsiteX17" fmla="*/ 66866 w 376808"/>
              <a:gd name="connsiteY17" fmla="*/ 111395 h 354282"/>
              <a:gd name="connsiteX18" fmla="*/ 40195 w 376808"/>
              <a:gd name="connsiteY18" fmla="*/ 84534 h 354282"/>
              <a:gd name="connsiteX19" fmla="*/ 108014 w 376808"/>
              <a:gd name="connsiteY19" fmla="*/ 16716 h 354282"/>
              <a:gd name="connsiteX20" fmla="*/ 188405 w 376808"/>
              <a:gd name="connsiteY20" fmla="*/ 16716 h 354282"/>
              <a:gd name="connsiteX21" fmla="*/ 148209 w 376808"/>
              <a:gd name="connsiteY21" fmla="*/ 57864 h 354282"/>
              <a:gd name="connsiteX22" fmla="*/ 175070 w 376808"/>
              <a:gd name="connsiteY22" fmla="*/ 84534 h 354282"/>
              <a:gd name="connsiteX23" fmla="*/ 161544 w 376808"/>
              <a:gd name="connsiteY23" fmla="*/ 98060 h 354282"/>
              <a:gd name="connsiteX24" fmla="*/ 195644 w 376808"/>
              <a:gd name="connsiteY24" fmla="*/ 131969 h 354282"/>
              <a:gd name="connsiteX25" fmla="*/ 230315 w 376808"/>
              <a:gd name="connsiteY25" fmla="*/ 96155 h 354282"/>
              <a:gd name="connsiteX26" fmla="*/ 226505 w 376808"/>
              <a:gd name="connsiteY26" fmla="*/ 74819 h 354282"/>
              <a:gd name="connsiteX27" fmla="*/ 293180 w 376808"/>
              <a:gd name="connsiteY27" fmla="*/ 7763 h 354282"/>
              <a:gd name="connsiteX28" fmla="*/ 323279 w 376808"/>
              <a:gd name="connsiteY28" fmla="*/ 15764 h 354282"/>
              <a:gd name="connsiteX29" fmla="*/ 272415 w 376808"/>
              <a:gd name="connsiteY29" fmla="*/ 66627 h 354282"/>
              <a:gd name="connsiteX30" fmla="*/ 300990 w 376808"/>
              <a:gd name="connsiteY30" fmla="*/ 95202 h 354282"/>
              <a:gd name="connsiteX31" fmla="*/ 351854 w 376808"/>
              <a:gd name="connsiteY31" fmla="*/ 44339 h 354282"/>
              <a:gd name="connsiteX32" fmla="*/ 359855 w 376808"/>
              <a:gd name="connsiteY32" fmla="*/ 74819 h 354282"/>
              <a:gd name="connsiteX33" fmla="*/ 293180 w 376808"/>
              <a:gd name="connsiteY33" fmla="*/ 140922 h 3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76808" h="354282">
                <a:moveTo>
                  <a:pt x="222314" y="239982"/>
                </a:moveTo>
                <a:lnTo>
                  <a:pt x="336614" y="354282"/>
                </a:lnTo>
                <a:lnTo>
                  <a:pt x="376809" y="313134"/>
                </a:lnTo>
                <a:lnTo>
                  <a:pt x="262509" y="198834"/>
                </a:lnTo>
                <a:lnTo>
                  <a:pt x="222314" y="239982"/>
                </a:lnTo>
                <a:moveTo>
                  <a:pt x="293180" y="140922"/>
                </a:moveTo>
                <a:cubicBezTo>
                  <a:pt x="285750" y="140922"/>
                  <a:pt x="277749" y="139970"/>
                  <a:pt x="271463" y="137303"/>
                </a:cubicBezTo>
                <a:lnTo>
                  <a:pt x="54483" y="353330"/>
                </a:lnTo>
                <a:lnTo>
                  <a:pt x="14288" y="313134"/>
                </a:lnTo>
                <a:lnTo>
                  <a:pt x="155448" y="172164"/>
                </a:lnTo>
                <a:lnTo>
                  <a:pt x="121730" y="138255"/>
                </a:lnTo>
                <a:lnTo>
                  <a:pt x="108014" y="151590"/>
                </a:lnTo>
                <a:lnTo>
                  <a:pt x="80391" y="124730"/>
                </a:lnTo>
                <a:lnTo>
                  <a:pt x="80391" y="179213"/>
                </a:lnTo>
                <a:lnTo>
                  <a:pt x="67056" y="192548"/>
                </a:lnTo>
                <a:lnTo>
                  <a:pt x="0" y="124730"/>
                </a:lnTo>
                <a:lnTo>
                  <a:pt x="13335" y="111395"/>
                </a:lnTo>
                <a:lnTo>
                  <a:pt x="66866" y="111395"/>
                </a:lnTo>
                <a:lnTo>
                  <a:pt x="40195" y="84534"/>
                </a:lnTo>
                <a:lnTo>
                  <a:pt x="108014" y="16716"/>
                </a:lnTo>
                <a:cubicBezTo>
                  <a:pt x="130302" y="-5572"/>
                  <a:pt x="166116" y="-5572"/>
                  <a:pt x="188405" y="16716"/>
                </a:cubicBezTo>
                <a:lnTo>
                  <a:pt x="148209" y="57864"/>
                </a:lnTo>
                <a:lnTo>
                  <a:pt x="175070" y="84534"/>
                </a:lnTo>
                <a:lnTo>
                  <a:pt x="161544" y="98060"/>
                </a:lnTo>
                <a:lnTo>
                  <a:pt x="195644" y="131969"/>
                </a:lnTo>
                <a:lnTo>
                  <a:pt x="230315" y="96155"/>
                </a:lnTo>
                <a:cubicBezTo>
                  <a:pt x="227648" y="89868"/>
                  <a:pt x="226505" y="81867"/>
                  <a:pt x="226505" y="74819"/>
                </a:cubicBezTo>
                <a:cubicBezTo>
                  <a:pt x="226505" y="37290"/>
                  <a:pt x="256223" y="7763"/>
                  <a:pt x="293180" y="7763"/>
                </a:cubicBezTo>
                <a:cubicBezTo>
                  <a:pt x="304419" y="7763"/>
                  <a:pt x="314325" y="10430"/>
                  <a:pt x="323279" y="15764"/>
                </a:cubicBezTo>
                <a:lnTo>
                  <a:pt x="272415" y="66627"/>
                </a:lnTo>
                <a:lnTo>
                  <a:pt x="300990" y="95202"/>
                </a:lnTo>
                <a:lnTo>
                  <a:pt x="351854" y="44339"/>
                </a:lnTo>
                <a:cubicBezTo>
                  <a:pt x="357188" y="53292"/>
                  <a:pt x="359855" y="62817"/>
                  <a:pt x="359855" y="74819"/>
                </a:cubicBezTo>
                <a:cubicBezTo>
                  <a:pt x="359855" y="111395"/>
                  <a:pt x="330327" y="140922"/>
                  <a:pt x="293180" y="140922"/>
                </a:cubicBezTo>
                <a:close/>
              </a:path>
            </a:pathLst>
          </a:custGeom>
          <a:solidFill>
            <a:srgbClr val="000000"/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07D8330-5749-A875-224B-4A5F123B7F7C}"/>
              </a:ext>
            </a:extLst>
          </p:cNvPr>
          <p:cNvSpPr txBox="1"/>
          <p:nvPr/>
        </p:nvSpPr>
        <p:spPr>
          <a:xfrm>
            <a:off x="615935" y="1593850"/>
            <a:ext cx="3429000" cy="510778"/>
          </a:xfrm>
          <a:prstGeom prst="roundRect">
            <a:avLst/>
          </a:prstGeom>
          <a:solidFill>
            <a:srgbClr val="1D1D1D"/>
          </a:solidFill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t">
            <a:sp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  <a:latin typeface="Bahnschrift" panose="020B0502040204020203" pitchFamily="34" charset="0"/>
              </a:rPr>
              <a:t>Settings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5CF950-50D9-8539-B017-5B0479CFD192}"/>
              </a:ext>
            </a:extLst>
          </p:cNvPr>
          <p:cNvSpPr txBox="1"/>
          <p:nvPr/>
        </p:nvSpPr>
        <p:spPr>
          <a:xfrm>
            <a:off x="8147065" y="1595239"/>
            <a:ext cx="3429000" cy="510778"/>
          </a:xfrm>
          <a:prstGeom prst="roundRect">
            <a:avLst/>
          </a:prstGeom>
          <a:solidFill>
            <a:srgbClr val="1D1D1D"/>
          </a:solidFill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t">
            <a:sp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  <a:latin typeface="Bahnschrift" panose="020B0502040204020203" pitchFamily="34" charset="0"/>
              </a:rPr>
              <a:t>Interface</a:t>
            </a:r>
            <a:endParaRPr lang="en-US" sz="800" b="1" dirty="0">
              <a:solidFill>
                <a:srgbClr val="FFFFFF"/>
              </a:solidFill>
              <a:latin typeface="Bahnschrift" panose="020B0502040204020203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768E4D-7FAC-9E52-7F1B-86BBA838260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33" t="5396" r="233"/>
          <a:stretch/>
        </p:blipFill>
        <p:spPr>
          <a:xfrm>
            <a:off x="8143875" y="2329656"/>
            <a:ext cx="3429000" cy="2556353"/>
          </a:xfrm>
          <a:prstGeom prst="roundRect">
            <a:avLst>
              <a:gd name="adj" fmla="val 3067"/>
            </a:avLst>
          </a:prstGeom>
          <a:ln w="25400">
            <a:noFill/>
          </a:ln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Picture 12">
            <a:extLst>
              <a:ext uri="{FF2B5EF4-FFF2-40B4-BE49-F238E27FC236}">
                <a16:creationId xmlns:a16="http://schemas.microsoft.com/office/drawing/2014/main" id="{14CC3850-AA80-91B2-61AA-087031D2C5E6}"/>
              </a:ext>
            </a:extLst>
          </p:cNvPr>
          <p:cNvSpPr/>
          <p:nvPr/>
        </p:nvSpPr>
        <p:spPr>
          <a:xfrm>
            <a:off x="8257794" y="1665732"/>
            <a:ext cx="419100" cy="381000"/>
          </a:xfrm>
          <a:custGeom>
            <a:avLst/>
            <a:gdLst>
              <a:gd name="connsiteX0" fmla="*/ 381000 w 419100"/>
              <a:gd name="connsiteY0" fmla="*/ 266700 h 381000"/>
              <a:gd name="connsiteX1" fmla="*/ 381000 w 419100"/>
              <a:gd name="connsiteY1" fmla="*/ 38100 h 381000"/>
              <a:gd name="connsiteX2" fmla="*/ 38100 w 419100"/>
              <a:gd name="connsiteY2" fmla="*/ 38100 h 381000"/>
              <a:gd name="connsiteX3" fmla="*/ 38100 w 419100"/>
              <a:gd name="connsiteY3" fmla="*/ 266700 h 381000"/>
              <a:gd name="connsiteX4" fmla="*/ 381000 w 419100"/>
              <a:gd name="connsiteY4" fmla="*/ 266700 h 381000"/>
              <a:gd name="connsiteX5" fmla="*/ 381000 w 419100"/>
              <a:gd name="connsiteY5" fmla="*/ 0 h 381000"/>
              <a:gd name="connsiteX6" fmla="*/ 419100 w 419100"/>
              <a:gd name="connsiteY6" fmla="*/ 38100 h 381000"/>
              <a:gd name="connsiteX7" fmla="*/ 419100 w 419100"/>
              <a:gd name="connsiteY7" fmla="*/ 266700 h 381000"/>
              <a:gd name="connsiteX8" fmla="*/ 381000 w 419100"/>
              <a:gd name="connsiteY8" fmla="*/ 304800 h 381000"/>
              <a:gd name="connsiteX9" fmla="*/ 247650 w 419100"/>
              <a:gd name="connsiteY9" fmla="*/ 304800 h 381000"/>
              <a:gd name="connsiteX10" fmla="*/ 247650 w 419100"/>
              <a:gd name="connsiteY10" fmla="*/ 342900 h 381000"/>
              <a:gd name="connsiteX11" fmla="*/ 285750 w 419100"/>
              <a:gd name="connsiteY11" fmla="*/ 342900 h 381000"/>
              <a:gd name="connsiteX12" fmla="*/ 285750 w 419100"/>
              <a:gd name="connsiteY12" fmla="*/ 381000 h 381000"/>
              <a:gd name="connsiteX13" fmla="*/ 133350 w 419100"/>
              <a:gd name="connsiteY13" fmla="*/ 381000 h 381000"/>
              <a:gd name="connsiteX14" fmla="*/ 133350 w 419100"/>
              <a:gd name="connsiteY14" fmla="*/ 342900 h 381000"/>
              <a:gd name="connsiteX15" fmla="*/ 171450 w 419100"/>
              <a:gd name="connsiteY15" fmla="*/ 342900 h 381000"/>
              <a:gd name="connsiteX16" fmla="*/ 171450 w 419100"/>
              <a:gd name="connsiteY16" fmla="*/ 304800 h 381000"/>
              <a:gd name="connsiteX17" fmla="*/ 38100 w 419100"/>
              <a:gd name="connsiteY17" fmla="*/ 304800 h 381000"/>
              <a:gd name="connsiteX18" fmla="*/ 0 w 419100"/>
              <a:gd name="connsiteY18" fmla="*/ 266700 h 381000"/>
              <a:gd name="connsiteX19" fmla="*/ 0 w 419100"/>
              <a:gd name="connsiteY19" fmla="*/ 38100 h 381000"/>
              <a:gd name="connsiteX20" fmla="*/ 38100 w 419100"/>
              <a:gd name="connsiteY20" fmla="*/ 0 h 381000"/>
              <a:gd name="connsiteX21" fmla="*/ 381000 w 419100"/>
              <a:gd name="connsiteY21" fmla="*/ 0 h 381000"/>
              <a:gd name="connsiteX22" fmla="*/ 76200 w 419100"/>
              <a:gd name="connsiteY22" fmla="*/ 76200 h 381000"/>
              <a:gd name="connsiteX23" fmla="*/ 247650 w 419100"/>
              <a:gd name="connsiteY23" fmla="*/ 76200 h 381000"/>
              <a:gd name="connsiteX24" fmla="*/ 247650 w 419100"/>
              <a:gd name="connsiteY24" fmla="*/ 171450 h 381000"/>
              <a:gd name="connsiteX25" fmla="*/ 76200 w 419100"/>
              <a:gd name="connsiteY25" fmla="*/ 171450 h 381000"/>
              <a:gd name="connsiteX26" fmla="*/ 76200 w 419100"/>
              <a:gd name="connsiteY26" fmla="*/ 76200 h 381000"/>
              <a:gd name="connsiteX27" fmla="*/ 266700 w 419100"/>
              <a:gd name="connsiteY27" fmla="*/ 76200 h 381000"/>
              <a:gd name="connsiteX28" fmla="*/ 342900 w 419100"/>
              <a:gd name="connsiteY28" fmla="*/ 76200 h 381000"/>
              <a:gd name="connsiteX29" fmla="*/ 342900 w 419100"/>
              <a:gd name="connsiteY29" fmla="*/ 114300 h 381000"/>
              <a:gd name="connsiteX30" fmla="*/ 266700 w 419100"/>
              <a:gd name="connsiteY30" fmla="*/ 114300 h 381000"/>
              <a:gd name="connsiteX31" fmla="*/ 266700 w 419100"/>
              <a:gd name="connsiteY31" fmla="*/ 76200 h 381000"/>
              <a:gd name="connsiteX32" fmla="*/ 342900 w 419100"/>
              <a:gd name="connsiteY32" fmla="*/ 133350 h 381000"/>
              <a:gd name="connsiteX33" fmla="*/ 342900 w 419100"/>
              <a:gd name="connsiteY33" fmla="*/ 228600 h 381000"/>
              <a:gd name="connsiteX34" fmla="*/ 266700 w 419100"/>
              <a:gd name="connsiteY34" fmla="*/ 228600 h 381000"/>
              <a:gd name="connsiteX35" fmla="*/ 266700 w 419100"/>
              <a:gd name="connsiteY35" fmla="*/ 133350 h 381000"/>
              <a:gd name="connsiteX36" fmla="*/ 342900 w 419100"/>
              <a:gd name="connsiteY36" fmla="*/ 133350 h 381000"/>
              <a:gd name="connsiteX37" fmla="*/ 76200 w 419100"/>
              <a:gd name="connsiteY37" fmla="*/ 190500 h 381000"/>
              <a:gd name="connsiteX38" fmla="*/ 152400 w 419100"/>
              <a:gd name="connsiteY38" fmla="*/ 190500 h 381000"/>
              <a:gd name="connsiteX39" fmla="*/ 152400 w 419100"/>
              <a:gd name="connsiteY39" fmla="*/ 228600 h 381000"/>
              <a:gd name="connsiteX40" fmla="*/ 76200 w 419100"/>
              <a:gd name="connsiteY40" fmla="*/ 228600 h 381000"/>
              <a:gd name="connsiteX41" fmla="*/ 76200 w 419100"/>
              <a:gd name="connsiteY41" fmla="*/ 190500 h 381000"/>
              <a:gd name="connsiteX42" fmla="*/ 171450 w 419100"/>
              <a:gd name="connsiteY42" fmla="*/ 190500 h 381000"/>
              <a:gd name="connsiteX43" fmla="*/ 247650 w 419100"/>
              <a:gd name="connsiteY43" fmla="*/ 190500 h 381000"/>
              <a:gd name="connsiteX44" fmla="*/ 247650 w 419100"/>
              <a:gd name="connsiteY44" fmla="*/ 228600 h 381000"/>
              <a:gd name="connsiteX45" fmla="*/ 171450 w 419100"/>
              <a:gd name="connsiteY45" fmla="*/ 228600 h 381000"/>
              <a:gd name="connsiteX46" fmla="*/ 171450 w 419100"/>
              <a:gd name="connsiteY46" fmla="*/ 190500 h 38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19100" h="381000">
                <a:moveTo>
                  <a:pt x="381000" y="266700"/>
                </a:moveTo>
                <a:lnTo>
                  <a:pt x="381000" y="38100"/>
                </a:lnTo>
                <a:lnTo>
                  <a:pt x="38100" y="38100"/>
                </a:lnTo>
                <a:lnTo>
                  <a:pt x="38100" y="266700"/>
                </a:lnTo>
                <a:lnTo>
                  <a:pt x="381000" y="266700"/>
                </a:lnTo>
                <a:moveTo>
                  <a:pt x="381000" y="0"/>
                </a:moveTo>
                <a:cubicBezTo>
                  <a:pt x="401955" y="0"/>
                  <a:pt x="419100" y="17145"/>
                  <a:pt x="419100" y="38100"/>
                </a:cubicBezTo>
                <a:lnTo>
                  <a:pt x="419100" y="266700"/>
                </a:lnTo>
                <a:cubicBezTo>
                  <a:pt x="419100" y="287655"/>
                  <a:pt x="401955" y="304800"/>
                  <a:pt x="381000" y="304800"/>
                </a:cubicBezTo>
                <a:lnTo>
                  <a:pt x="247650" y="304800"/>
                </a:lnTo>
                <a:lnTo>
                  <a:pt x="247650" y="342900"/>
                </a:lnTo>
                <a:lnTo>
                  <a:pt x="285750" y="342900"/>
                </a:lnTo>
                <a:lnTo>
                  <a:pt x="285750" y="381000"/>
                </a:lnTo>
                <a:lnTo>
                  <a:pt x="133350" y="381000"/>
                </a:lnTo>
                <a:lnTo>
                  <a:pt x="133350" y="342900"/>
                </a:lnTo>
                <a:lnTo>
                  <a:pt x="171450" y="342900"/>
                </a:lnTo>
                <a:lnTo>
                  <a:pt x="171450" y="304800"/>
                </a:lnTo>
                <a:lnTo>
                  <a:pt x="38100" y="304800"/>
                </a:lnTo>
                <a:cubicBezTo>
                  <a:pt x="16955" y="304800"/>
                  <a:pt x="0" y="287655"/>
                  <a:pt x="0" y="266700"/>
                </a:cubicBezTo>
                <a:lnTo>
                  <a:pt x="0" y="38100"/>
                </a:lnTo>
                <a:cubicBezTo>
                  <a:pt x="0" y="16955"/>
                  <a:pt x="16955" y="0"/>
                  <a:pt x="38100" y="0"/>
                </a:cubicBezTo>
                <a:lnTo>
                  <a:pt x="381000" y="0"/>
                </a:lnTo>
                <a:moveTo>
                  <a:pt x="76200" y="76200"/>
                </a:moveTo>
                <a:lnTo>
                  <a:pt x="247650" y="76200"/>
                </a:lnTo>
                <a:lnTo>
                  <a:pt x="247650" y="171450"/>
                </a:lnTo>
                <a:lnTo>
                  <a:pt x="76200" y="171450"/>
                </a:lnTo>
                <a:lnTo>
                  <a:pt x="76200" y="76200"/>
                </a:lnTo>
                <a:moveTo>
                  <a:pt x="266700" y="76200"/>
                </a:moveTo>
                <a:lnTo>
                  <a:pt x="342900" y="76200"/>
                </a:lnTo>
                <a:lnTo>
                  <a:pt x="342900" y="114300"/>
                </a:lnTo>
                <a:lnTo>
                  <a:pt x="266700" y="114300"/>
                </a:lnTo>
                <a:lnTo>
                  <a:pt x="266700" y="76200"/>
                </a:lnTo>
                <a:moveTo>
                  <a:pt x="342900" y="133350"/>
                </a:moveTo>
                <a:lnTo>
                  <a:pt x="342900" y="228600"/>
                </a:lnTo>
                <a:lnTo>
                  <a:pt x="266700" y="228600"/>
                </a:lnTo>
                <a:lnTo>
                  <a:pt x="266700" y="133350"/>
                </a:lnTo>
                <a:lnTo>
                  <a:pt x="342900" y="133350"/>
                </a:lnTo>
                <a:moveTo>
                  <a:pt x="76200" y="190500"/>
                </a:moveTo>
                <a:lnTo>
                  <a:pt x="152400" y="190500"/>
                </a:lnTo>
                <a:lnTo>
                  <a:pt x="152400" y="228600"/>
                </a:lnTo>
                <a:lnTo>
                  <a:pt x="76200" y="228600"/>
                </a:lnTo>
                <a:lnTo>
                  <a:pt x="76200" y="190500"/>
                </a:lnTo>
                <a:moveTo>
                  <a:pt x="171450" y="190500"/>
                </a:moveTo>
                <a:lnTo>
                  <a:pt x="247650" y="190500"/>
                </a:lnTo>
                <a:lnTo>
                  <a:pt x="247650" y="228600"/>
                </a:lnTo>
                <a:lnTo>
                  <a:pt x="171450" y="228600"/>
                </a:lnTo>
                <a:lnTo>
                  <a:pt x="171450" y="190500"/>
                </a:lnTo>
                <a:close/>
              </a:path>
            </a:pathLst>
          </a:custGeom>
          <a:solidFill>
            <a:srgbClr val="FFFFFF"/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8FCF965-C060-B8E4-6545-BA95AF5D0940}"/>
              </a:ext>
            </a:extLst>
          </p:cNvPr>
          <p:cNvSpPr txBox="1"/>
          <p:nvPr/>
        </p:nvSpPr>
        <p:spPr>
          <a:xfrm>
            <a:off x="11658600" y="6336544"/>
            <a:ext cx="374904" cy="374571"/>
          </a:xfrm>
          <a:prstGeom prst="roundRect">
            <a:avLst/>
          </a:prstGeom>
          <a:solidFill>
            <a:srgbClr val="1D1D1D"/>
          </a:solidFill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dirty="0">
                <a:solidFill>
                  <a:srgbClr val="FFFFFF"/>
                </a:solidFill>
                <a:latin typeface="Bahnschrift Light" panose="020B0502040204020203" pitchFamily="34" charset="0"/>
              </a:rPr>
              <a:t>3</a:t>
            </a:r>
          </a:p>
        </p:txBody>
      </p:sp>
      <p:sp>
        <p:nvSpPr>
          <p:cNvPr id="7" name="Picture 12">
            <a:extLst>
              <a:ext uri="{FF2B5EF4-FFF2-40B4-BE49-F238E27FC236}">
                <a16:creationId xmlns:a16="http://schemas.microsoft.com/office/drawing/2014/main" id="{D84ADE98-E090-AF2D-7F69-A006111CA9B9}"/>
              </a:ext>
            </a:extLst>
          </p:cNvPr>
          <p:cNvSpPr/>
          <p:nvPr/>
        </p:nvSpPr>
        <p:spPr>
          <a:xfrm>
            <a:off x="4490466" y="1706872"/>
            <a:ext cx="419100" cy="304800"/>
          </a:xfrm>
          <a:custGeom>
            <a:avLst/>
            <a:gdLst>
              <a:gd name="connsiteX0" fmla="*/ 342900 w 419100"/>
              <a:gd name="connsiteY0" fmla="*/ 76200 h 304800"/>
              <a:gd name="connsiteX1" fmla="*/ 266700 w 419100"/>
              <a:gd name="connsiteY1" fmla="*/ 152400 h 304800"/>
              <a:gd name="connsiteX2" fmla="*/ 323850 w 419100"/>
              <a:gd name="connsiteY2" fmla="*/ 152400 h 304800"/>
              <a:gd name="connsiteX3" fmla="*/ 209550 w 419100"/>
              <a:gd name="connsiteY3" fmla="*/ 266700 h 304800"/>
              <a:gd name="connsiteX4" fmla="*/ 156210 w 419100"/>
              <a:gd name="connsiteY4" fmla="*/ 253365 h 304800"/>
              <a:gd name="connsiteX5" fmla="*/ 128397 w 419100"/>
              <a:gd name="connsiteY5" fmla="*/ 281178 h 304800"/>
              <a:gd name="connsiteX6" fmla="*/ 209550 w 419100"/>
              <a:gd name="connsiteY6" fmla="*/ 304800 h 304800"/>
              <a:gd name="connsiteX7" fmla="*/ 361950 w 419100"/>
              <a:gd name="connsiteY7" fmla="*/ 152400 h 304800"/>
              <a:gd name="connsiteX8" fmla="*/ 419100 w 419100"/>
              <a:gd name="connsiteY8" fmla="*/ 152400 h 304800"/>
              <a:gd name="connsiteX9" fmla="*/ 95250 w 419100"/>
              <a:gd name="connsiteY9" fmla="*/ 152400 h 304800"/>
              <a:gd name="connsiteX10" fmla="*/ 209550 w 419100"/>
              <a:gd name="connsiteY10" fmla="*/ 38100 h 304800"/>
              <a:gd name="connsiteX11" fmla="*/ 262890 w 419100"/>
              <a:gd name="connsiteY11" fmla="*/ 51435 h 304800"/>
              <a:gd name="connsiteX12" fmla="*/ 290703 w 419100"/>
              <a:gd name="connsiteY12" fmla="*/ 23622 h 304800"/>
              <a:gd name="connsiteX13" fmla="*/ 209550 w 419100"/>
              <a:gd name="connsiteY13" fmla="*/ 0 h 304800"/>
              <a:gd name="connsiteX14" fmla="*/ 57150 w 419100"/>
              <a:gd name="connsiteY14" fmla="*/ 152400 h 304800"/>
              <a:gd name="connsiteX15" fmla="*/ 0 w 419100"/>
              <a:gd name="connsiteY15" fmla="*/ 152400 h 304800"/>
              <a:gd name="connsiteX16" fmla="*/ 76200 w 419100"/>
              <a:gd name="connsiteY16" fmla="*/ 228600 h 304800"/>
              <a:gd name="connsiteX17" fmla="*/ 152400 w 419100"/>
              <a:gd name="connsiteY17" fmla="*/ 152400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419100" h="304800">
                <a:moveTo>
                  <a:pt x="342900" y="76200"/>
                </a:moveTo>
                <a:lnTo>
                  <a:pt x="266700" y="152400"/>
                </a:lnTo>
                <a:lnTo>
                  <a:pt x="323850" y="152400"/>
                </a:lnTo>
                <a:cubicBezTo>
                  <a:pt x="323850" y="215456"/>
                  <a:pt x="272606" y="266700"/>
                  <a:pt x="209550" y="266700"/>
                </a:cubicBezTo>
                <a:cubicBezTo>
                  <a:pt x="190500" y="266700"/>
                  <a:pt x="172022" y="261938"/>
                  <a:pt x="156210" y="253365"/>
                </a:cubicBezTo>
                <a:lnTo>
                  <a:pt x="128397" y="281178"/>
                </a:lnTo>
                <a:cubicBezTo>
                  <a:pt x="151829" y="296037"/>
                  <a:pt x="179642" y="304800"/>
                  <a:pt x="209550" y="304800"/>
                </a:cubicBezTo>
                <a:cubicBezTo>
                  <a:pt x="293751" y="304800"/>
                  <a:pt x="361950" y="236601"/>
                  <a:pt x="361950" y="152400"/>
                </a:cubicBezTo>
                <a:lnTo>
                  <a:pt x="419100" y="152400"/>
                </a:lnTo>
                <a:moveTo>
                  <a:pt x="95250" y="152400"/>
                </a:moveTo>
                <a:cubicBezTo>
                  <a:pt x="95250" y="89344"/>
                  <a:pt x="146494" y="38100"/>
                  <a:pt x="209550" y="38100"/>
                </a:cubicBezTo>
                <a:cubicBezTo>
                  <a:pt x="228600" y="38100"/>
                  <a:pt x="247079" y="42863"/>
                  <a:pt x="262890" y="51435"/>
                </a:cubicBezTo>
                <a:lnTo>
                  <a:pt x="290703" y="23622"/>
                </a:lnTo>
                <a:cubicBezTo>
                  <a:pt x="267272" y="8763"/>
                  <a:pt x="239459" y="0"/>
                  <a:pt x="209550" y="0"/>
                </a:cubicBezTo>
                <a:cubicBezTo>
                  <a:pt x="125349" y="0"/>
                  <a:pt x="57150" y="68199"/>
                  <a:pt x="57150" y="152400"/>
                </a:cubicBezTo>
                <a:lnTo>
                  <a:pt x="0" y="152400"/>
                </a:lnTo>
                <a:lnTo>
                  <a:pt x="76200" y="228600"/>
                </a:lnTo>
                <a:lnTo>
                  <a:pt x="152400" y="152400"/>
                </a:lnTo>
              </a:path>
            </a:pathLst>
          </a:custGeom>
          <a:solidFill>
            <a:srgbClr val="FFFFFF"/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" name="Picture 12">
            <a:extLst>
              <a:ext uri="{FF2B5EF4-FFF2-40B4-BE49-F238E27FC236}">
                <a16:creationId xmlns:a16="http://schemas.microsoft.com/office/drawing/2014/main" id="{2269ACFD-6133-8E08-114A-ABF46BBEF2EE}"/>
              </a:ext>
            </a:extLst>
          </p:cNvPr>
          <p:cNvSpPr/>
          <p:nvPr/>
        </p:nvSpPr>
        <p:spPr>
          <a:xfrm>
            <a:off x="747344" y="1665732"/>
            <a:ext cx="370603" cy="381000"/>
          </a:xfrm>
          <a:custGeom>
            <a:avLst/>
            <a:gdLst>
              <a:gd name="connsiteX0" fmla="*/ 185344 w 370603"/>
              <a:gd name="connsiteY0" fmla="*/ 257175 h 381000"/>
              <a:gd name="connsiteX1" fmla="*/ 118669 w 370603"/>
              <a:gd name="connsiteY1" fmla="*/ 190500 h 381000"/>
              <a:gd name="connsiteX2" fmla="*/ 185344 w 370603"/>
              <a:gd name="connsiteY2" fmla="*/ 123825 h 381000"/>
              <a:gd name="connsiteX3" fmla="*/ 252019 w 370603"/>
              <a:gd name="connsiteY3" fmla="*/ 190500 h 381000"/>
              <a:gd name="connsiteX4" fmla="*/ 185344 w 370603"/>
              <a:gd name="connsiteY4" fmla="*/ 257175 h 381000"/>
              <a:gd name="connsiteX5" fmla="*/ 326885 w 370603"/>
              <a:gd name="connsiteY5" fmla="*/ 208979 h 381000"/>
              <a:gd name="connsiteX6" fmla="*/ 328219 w 370603"/>
              <a:gd name="connsiteY6" fmla="*/ 190500 h 381000"/>
              <a:gd name="connsiteX7" fmla="*/ 326885 w 370603"/>
              <a:gd name="connsiteY7" fmla="*/ 171450 h 381000"/>
              <a:gd name="connsiteX8" fmla="*/ 367081 w 370603"/>
              <a:gd name="connsiteY8" fmla="*/ 140399 h 381000"/>
              <a:gd name="connsiteX9" fmla="*/ 369367 w 370603"/>
              <a:gd name="connsiteY9" fmla="*/ 128206 h 381000"/>
              <a:gd name="connsiteX10" fmla="*/ 331267 w 370603"/>
              <a:gd name="connsiteY10" fmla="*/ 62294 h 381000"/>
              <a:gd name="connsiteX11" fmla="*/ 319646 w 370603"/>
              <a:gd name="connsiteY11" fmla="*/ 58103 h 381000"/>
              <a:gd name="connsiteX12" fmla="*/ 272212 w 370603"/>
              <a:gd name="connsiteY12" fmla="*/ 77153 h 381000"/>
              <a:gd name="connsiteX13" fmla="*/ 240017 w 370603"/>
              <a:gd name="connsiteY13" fmla="*/ 58484 h 381000"/>
              <a:gd name="connsiteX14" fmla="*/ 232969 w 370603"/>
              <a:gd name="connsiteY14" fmla="*/ 8001 h 381000"/>
              <a:gd name="connsiteX15" fmla="*/ 223444 w 370603"/>
              <a:gd name="connsiteY15" fmla="*/ 0 h 381000"/>
              <a:gd name="connsiteX16" fmla="*/ 147244 w 370603"/>
              <a:gd name="connsiteY16" fmla="*/ 0 h 381000"/>
              <a:gd name="connsiteX17" fmla="*/ 137719 w 370603"/>
              <a:gd name="connsiteY17" fmla="*/ 8001 h 381000"/>
              <a:gd name="connsiteX18" fmla="*/ 130670 w 370603"/>
              <a:gd name="connsiteY18" fmla="*/ 58484 h 381000"/>
              <a:gd name="connsiteX19" fmla="*/ 98476 w 370603"/>
              <a:gd name="connsiteY19" fmla="*/ 77153 h 381000"/>
              <a:gd name="connsiteX20" fmla="*/ 51041 w 370603"/>
              <a:gd name="connsiteY20" fmla="*/ 58103 h 381000"/>
              <a:gd name="connsiteX21" fmla="*/ 39421 w 370603"/>
              <a:gd name="connsiteY21" fmla="*/ 62294 h 381000"/>
              <a:gd name="connsiteX22" fmla="*/ 1321 w 370603"/>
              <a:gd name="connsiteY22" fmla="*/ 128206 h 381000"/>
              <a:gd name="connsiteX23" fmla="*/ 3607 w 370603"/>
              <a:gd name="connsiteY23" fmla="*/ 140399 h 381000"/>
              <a:gd name="connsiteX24" fmla="*/ 43802 w 370603"/>
              <a:gd name="connsiteY24" fmla="*/ 171450 h 381000"/>
              <a:gd name="connsiteX25" fmla="*/ 42469 w 370603"/>
              <a:gd name="connsiteY25" fmla="*/ 190500 h 381000"/>
              <a:gd name="connsiteX26" fmla="*/ 43802 w 370603"/>
              <a:gd name="connsiteY26" fmla="*/ 208979 h 381000"/>
              <a:gd name="connsiteX27" fmla="*/ 3607 w 370603"/>
              <a:gd name="connsiteY27" fmla="*/ 240602 h 381000"/>
              <a:gd name="connsiteX28" fmla="*/ 1321 w 370603"/>
              <a:gd name="connsiteY28" fmla="*/ 252794 h 381000"/>
              <a:gd name="connsiteX29" fmla="*/ 39421 w 370603"/>
              <a:gd name="connsiteY29" fmla="*/ 318707 h 381000"/>
              <a:gd name="connsiteX30" fmla="*/ 51041 w 370603"/>
              <a:gd name="connsiteY30" fmla="*/ 322898 h 381000"/>
              <a:gd name="connsiteX31" fmla="*/ 98476 w 370603"/>
              <a:gd name="connsiteY31" fmla="*/ 303657 h 381000"/>
              <a:gd name="connsiteX32" fmla="*/ 130670 w 370603"/>
              <a:gd name="connsiteY32" fmla="*/ 322517 h 381000"/>
              <a:gd name="connsiteX33" fmla="*/ 137719 w 370603"/>
              <a:gd name="connsiteY33" fmla="*/ 372999 h 381000"/>
              <a:gd name="connsiteX34" fmla="*/ 147244 w 370603"/>
              <a:gd name="connsiteY34" fmla="*/ 381000 h 381000"/>
              <a:gd name="connsiteX35" fmla="*/ 223444 w 370603"/>
              <a:gd name="connsiteY35" fmla="*/ 381000 h 381000"/>
              <a:gd name="connsiteX36" fmla="*/ 232969 w 370603"/>
              <a:gd name="connsiteY36" fmla="*/ 372999 h 381000"/>
              <a:gd name="connsiteX37" fmla="*/ 240017 w 370603"/>
              <a:gd name="connsiteY37" fmla="*/ 322517 h 381000"/>
              <a:gd name="connsiteX38" fmla="*/ 272212 w 370603"/>
              <a:gd name="connsiteY38" fmla="*/ 303657 h 381000"/>
              <a:gd name="connsiteX39" fmla="*/ 319646 w 370603"/>
              <a:gd name="connsiteY39" fmla="*/ 322898 h 381000"/>
              <a:gd name="connsiteX40" fmla="*/ 331267 w 370603"/>
              <a:gd name="connsiteY40" fmla="*/ 318707 h 381000"/>
              <a:gd name="connsiteX41" fmla="*/ 369367 w 370603"/>
              <a:gd name="connsiteY41" fmla="*/ 252794 h 381000"/>
              <a:gd name="connsiteX42" fmla="*/ 367081 w 370603"/>
              <a:gd name="connsiteY42" fmla="*/ 240602 h 381000"/>
              <a:gd name="connsiteX43" fmla="*/ 326885 w 370603"/>
              <a:gd name="connsiteY43" fmla="*/ 208979 h 38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370603" h="381000">
                <a:moveTo>
                  <a:pt x="185344" y="257175"/>
                </a:moveTo>
                <a:cubicBezTo>
                  <a:pt x="148577" y="257175"/>
                  <a:pt x="118669" y="227267"/>
                  <a:pt x="118669" y="190500"/>
                </a:cubicBezTo>
                <a:cubicBezTo>
                  <a:pt x="118669" y="153734"/>
                  <a:pt x="148577" y="123825"/>
                  <a:pt x="185344" y="123825"/>
                </a:cubicBezTo>
                <a:cubicBezTo>
                  <a:pt x="222110" y="123825"/>
                  <a:pt x="252019" y="153734"/>
                  <a:pt x="252019" y="190500"/>
                </a:cubicBezTo>
                <a:cubicBezTo>
                  <a:pt x="252019" y="227267"/>
                  <a:pt x="222110" y="257175"/>
                  <a:pt x="185344" y="257175"/>
                </a:cubicBezTo>
                <a:moveTo>
                  <a:pt x="326885" y="208979"/>
                </a:moveTo>
                <a:cubicBezTo>
                  <a:pt x="327647" y="202883"/>
                  <a:pt x="328219" y="196787"/>
                  <a:pt x="328219" y="190500"/>
                </a:cubicBezTo>
                <a:cubicBezTo>
                  <a:pt x="328219" y="184214"/>
                  <a:pt x="327647" y="177927"/>
                  <a:pt x="326885" y="171450"/>
                </a:cubicBezTo>
                <a:lnTo>
                  <a:pt x="367081" y="140399"/>
                </a:lnTo>
                <a:cubicBezTo>
                  <a:pt x="370700" y="137541"/>
                  <a:pt x="371653" y="132398"/>
                  <a:pt x="369367" y="128206"/>
                </a:cubicBezTo>
                <a:lnTo>
                  <a:pt x="331267" y="62294"/>
                </a:lnTo>
                <a:cubicBezTo>
                  <a:pt x="328981" y="58103"/>
                  <a:pt x="323837" y="56388"/>
                  <a:pt x="319646" y="58103"/>
                </a:cubicBezTo>
                <a:lnTo>
                  <a:pt x="272212" y="77153"/>
                </a:lnTo>
                <a:cubicBezTo>
                  <a:pt x="262306" y="69723"/>
                  <a:pt x="252019" y="63246"/>
                  <a:pt x="240017" y="58484"/>
                </a:cubicBezTo>
                <a:lnTo>
                  <a:pt x="232969" y="8001"/>
                </a:lnTo>
                <a:cubicBezTo>
                  <a:pt x="232207" y="3429"/>
                  <a:pt x="228206" y="0"/>
                  <a:pt x="223444" y="0"/>
                </a:cubicBezTo>
                <a:lnTo>
                  <a:pt x="147244" y="0"/>
                </a:lnTo>
                <a:cubicBezTo>
                  <a:pt x="142481" y="0"/>
                  <a:pt x="138481" y="3429"/>
                  <a:pt x="137719" y="8001"/>
                </a:cubicBezTo>
                <a:lnTo>
                  <a:pt x="130670" y="58484"/>
                </a:lnTo>
                <a:cubicBezTo>
                  <a:pt x="118669" y="63246"/>
                  <a:pt x="108382" y="69723"/>
                  <a:pt x="98476" y="77153"/>
                </a:cubicBezTo>
                <a:lnTo>
                  <a:pt x="51041" y="58103"/>
                </a:lnTo>
                <a:cubicBezTo>
                  <a:pt x="46850" y="56388"/>
                  <a:pt x="41707" y="58103"/>
                  <a:pt x="39421" y="62294"/>
                </a:cubicBezTo>
                <a:lnTo>
                  <a:pt x="1321" y="128206"/>
                </a:lnTo>
                <a:cubicBezTo>
                  <a:pt x="-1156" y="132398"/>
                  <a:pt x="-13" y="137541"/>
                  <a:pt x="3607" y="140399"/>
                </a:cubicBezTo>
                <a:lnTo>
                  <a:pt x="43802" y="171450"/>
                </a:lnTo>
                <a:cubicBezTo>
                  <a:pt x="43040" y="177927"/>
                  <a:pt x="42469" y="184214"/>
                  <a:pt x="42469" y="190500"/>
                </a:cubicBezTo>
                <a:cubicBezTo>
                  <a:pt x="42469" y="196787"/>
                  <a:pt x="43040" y="202883"/>
                  <a:pt x="43802" y="208979"/>
                </a:cubicBezTo>
                <a:lnTo>
                  <a:pt x="3607" y="240602"/>
                </a:lnTo>
                <a:cubicBezTo>
                  <a:pt x="-13" y="243459"/>
                  <a:pt x="-1156" y="248603"/>
                  <a:pt x="1321" y="252794"/>
                </a:cubicBezTo>
                <a:lnTo>
                  <a:pt x="39421" y="318707"/>
                </a:lnTo>
                <a:cubicBezTo>
                  <a:pt x="41707" y="322898"/>
                  <a:pt x="46850" y="324422"/>
                  <a:pt x="51041" y="322898"/>
                </a:cubicBezTo>
                <a:lnTo>
                  <a:pt x="98476" y="303657"/>
                </a:lnTo>
                <a:cubicBezTo>
                  <a:pt x="108382" y="311277"/>
                  <a:pt x="118669" y="317754"/>
                  <a:pt x="130670" y="322517"/>
                </a:cubicBezTo>
                <a:lnTo>
                  <a:pt x="137719" y="372999"/>
                </a:lnTo>
                <a:cubicBezTo>
                  <a:pt x="138481" y="377571"/>
                  <a:pt x="142481" y="381000"/>
                  <a:pt x="147244" y="381000"/>
                </a:cubicBezTo>
                <a:lnTo>
                  <a:pt x="223444" y="381000"/>
                </a:lnTo>
                <a:cubicBezTo>
                  <a:pt x="228206" y="381000"/>
                  <a:pt x="232207" y="377571"/>
                  <a:pt x="232969" y="372999"/>
                </a:cubicBezTo>
                <a:lnTo>
                  <a:pt x="240017" y="322517"/>
                </a:lnTo>
                <a:cubicBezTo>
                  <a:pt x="252019" y="317564"/>
                  <a:pt x="262306" y="311277"/>
                  <a:pt x="272212" y="303657"/>
                </a:cubicBezTo>
                <a:lnTo>
                  <a:pt x="319646" y="322898"/>
                </a:lnTo>
                <a:cubicBezTo>
                  <a:pt x="323837" y="324422"/>
                  <a:pt x="328981" y="322898"/>
                  <a:pt x="331267" y="318707"/>
                </a:cubicBezTo>
                <a:lnTo>
                  <a:pt x="369367" y="252794"/>
                </a:lnTo>
                <a:cubicBezTo>
                  <a:pt x="371653" y="248603"/>
                  <a:pt x="370700" y="243459"/>
                  <a:pt x="367081" y="240602"/>
                </a:cubicBezTo>
                <a:lnTo>
                  <a:pt x="326885" y="208979"/>
                </a:lnTo>
                <a:close/>
              </a:path>
            </a:pathLst>
          </a:custGeom>
          <a:solidFill>
            <a:srgbClr val="FFFFFF"/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A860912-1879-8203-FAFC-D19899159163}"/>
              </a:ext>
            </a:extLst>
          </p:cNvPr>
          <p:cNvCxnSpPr/>
          <p:nvPr/>
        </p:nvCxnSpPr>
        <p:spPr>
          <a:xfrm>
            <a:off x="4215384" y="1603883"/>
            <a:ext cx="0" cy="5107232"/>
          </a:xfrm>
          <a:prstGeom prst="line">
            <a:avLst/>
          </a:prstGeom>
          <a:ln w="25400">
            <a:solidFill>
              <a:srgbClr val="1D1D1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6EB6124-B311-8DB8-9F55-796203CF1258}"/>
              </a:ext>
            </a:extLst>
          </p:cNvPr>
          <p:cNvCxnSpPr/>
          <p:nvPr/>
        </p:nvCxnSpPr>
        <p:spPr>
          <a:xfrm>
            <a:off x="7982712" y="1600200"/>
            <a:ext cx="0" cy="5107232"/>
          </a:xfrm>
          <a:prstGeom prst="line">
            <a:avLst/>
          </a:prstGeom>
          <a:ln w="25400">
            <a:solidFill>
              <a:srgbClr val="1D1D1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33935F93-8544-D9A8-0CD1-180EEA39CD77}"/>
              </a:ext>
            </a:extLst>
          </p:cNvPr>
          <p:cNvSpPr txBox="1"/>
          <p:nvPr/>
        </p:nvSpPr>
        <p:spPr>
          <a:xfrm>
            <a:off x="615935" y="5111037"/>
            <a:ext cx="3429000" cy="1021556"/>
          </a:xfrm>
          <a:prstGeom prst="roundRect">
            <a:avLst/>
          </a:prstGeom>
          <a:solidFill>
            <a:srgbClr val="1D1D1D"/>
          </a:solidFill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t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FFFFFF"/>
                </a:solidFill>
                <a:latin typeface="Bahnschrift" panose="020B0502040204020203" pitchFamily="34" charset="0"/>
              </a:rPr>
              <a:t>Building Block Choices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FFFFFF"/>
                </a:solidFill>
                <a:latin typeface="Bahnschrift" panose="020B0502040204020203" pitchFamily="34" charset="0"/>
              </a:rPr>
              <a:t>Scale Of Generated Builds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FFFFFF"/>
                </a:solidFill>
                <a:latin typeface="Bahnschrift" panose="020B0502040204020203" pitchFamily="34" charset="0"/>
              </a:rPr>
              <a:t>Base Building Height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65F3459-C421-B56B-F7E4-4E4EA547A659}"/>
              </a:ext>
            </a:extLst>
          </p:cNvPr>
          <p:cNvSpPr txBox="1"/>
          <p:nvPr/>
        </p:nvSpPr>
        <p:spPr>
          <a:xfrm>
            <a:off x="4387834" y="5111037"/>
            <a:ext cx="3429000" cy="1021556"/>
          </a:xfrm>
          <a:prstGeom prst="roundRect">
            <a:avLst/>
          </a:prstGeom>
          <a:solidFill>
            <a:srgbClr val="1D1D1D"/>
          </a:solidFill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t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FFFFFF"/>
                </a:solidFill>
                <a:latin typeface="Bahnschrift" panose="020B0502040204020203" pitchFamily="34" charset="0"/>
              </a:rPr>
              <a:t>Automatic Measurements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FFFFFF"/>
                </a:solidFill>
                <a:latin typeface="Bahnschrift" panose="020B0502040204020203" pitchFamily="34" charset="0"/>
              </a:rPr>
              <a:t>Automatic Conversions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FFFFFF"/>
                </a:solidFill>
                <a:latin typeface="Bahnschrift" panose="020B0502040204020203" pitchFamily="34" charset="0"/>
              </a:rPr>
              <a:t>Automatic Blueprint Builds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39D89AF-3595-C1DD-6FDE-A2A271E7E5F1}"/>
              </a:ext>
            </a:extLst>
          </p:cNvPr>
          <p:cNvSpPr txBox="1"/>
          <p:nvPr/>
        </p:nvSpPr>
        <p:spPr>
          <a:xfrm>
            <a:off x="8143875" y="5111037"/>
            <a:ext cx="3429000" cy="1021556"/>
          </a:xfrm>
          <a:prstGeom prst="roundRect">
            <a:avLst/>
          </a:prstGeom>
          <a:solidFill>
            <a:srgbClr val="1D1D1D"/>
          </a:solidFill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t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FFFFFF"/>
                </a:solidFill>
                <a:latin typeface="Bahnschrift" panose="020B0502040204020203" pitchFamily="34" charset="0"/>
              </a:rPr>
              <a:t>Material Design Interface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FFFFFF"/>
                </a:solidFill>
                <a:latin typeface="Bahnschrift" panose="020B0502040204020203" pitchFamily="34" charset="0"/>
              </a:rPr>
              <a:t>Main Automation Menu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FFFFFF"/>
                </a:solidFill>
                <a:latin typeface="Bahnschrift" panose="020B0502040204020203" pitchFamily="34" charset="0"/>
              </a:rPr>
              <a:t>Configurable Settings Menu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F0379B4F-4051-314B-2A1C-1EDD18FD4ED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6267" b="-16267"/>
          <a:stretch/>
        </p:blipFill>
        <p:spPr>
          <a:xfrm>
            <a:off x="4384548" y="2329656"/>
            <a:ext cx="3429000" cy="2556353"/>
          </a:xfrm>
          <a:prstGeom prst="roundRect">
            <a:avLst>
              <a:gd name="adj" fmla="val 3067"/>
            </a:avLst>
          </a:prstGeom>
          <a:solidFill>
            <a:srgbClr val="1D1D1D"/>
          </a:solidFill>
          <a:ln w="25400">
            <a:noFill/>
          </a:ln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3B032C74-AD16-4395-CAB0-26C8F36B1B7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8" t="5396" r="58"/>
          <a:stretch/>
        </p:blipFill>
        <p:spPr>
          <a:xfrm>
            <a:off x="613935" y="2329656"/>
            <a:ext cx="3429000" cy="2556353"/>
          </a:xfrm>
          <a:prstGeom prst="roundRect">
            <a:avLst>
              <a:gd name="adj" fmla="val 3067"/>
            </a:avLst>
          </a:prstGeom>
          <a:ln w="25400">
            <a:noFill/>
          </a:ln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ACFDA10D-E43A-5E6E-3C41-87BC230FD44B}"/>
              </a:ext>
            </a:extLst>
          </p:cNvPr>
          <p:cNvSpPr txBox="1"/>
          <p:nvPr/>
        </p:nvSpPr>
        <p:spPr>
          <a:xfrm>
            <a:off x="9756774" y="6336543"/>
            <a:ext cx="1816100" cy="374571"/>
          </a:xfrm>
          <a:prstGeom prst="roundRect">
            <a:avLst/>
          </a:prstGeom>
          <a:solidFill>
            <a:srgbClr val="1D1D1D"/>
          </a:solidFill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dirty="0">
                <a:solidFill>
                  <a:srgbClr val="FFFFFF"/>
                </a:solidFill>
                <a:latin typeface="Bahnschrift Light" panose="020B0502040204020203" pitchFamily="34" charset="0"/>
              </a:rPr>
              <a:t>Project B.A.T.</a:t>
            </a:r>
          </a:p>
        </p:txBody>
      </p:sp>
    </p:spTree>
    <p:extLst>
      <p:ext uri="{BB962C8B-B14F-4D97-AF65-F5344CB8AC3E}">
        <p14:creationId xmlns:p14="http://schemas.microsoft.com/office/powerpoint/2010/main" val="217404933"/>
      </p:ext>
    </p:extLst>
  </p:cSld>
  <p:clrMapOvr>
    <a:masterClrMapping/>
  </p:clrMapOvr>
  <p:transition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074007B-BBC1-7D55-FF71-BD388C961B0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Bahnschrift" panose="020B0502040204020203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31DDFF3-BE43-DDBA-F294-72949F10ADCD}"/>
              </a:ext>
            </a:extLst>
          </p:cNvPr>
          <p:cNvSpPr/>
          <p:nvPr/>
        </p:nvSpPr>
        <p:spPr>
          <a:xfrm>
            <a:off x="0" y="0"/>
            <a:ext cx="12192000" cy="1371600"/>
          </a:xfrm>
          <a:prstGeom prst="rect">
            <a:avLst/>
          </a:prstGeom>
          <a:solidFill>
            <a:srgbClr val="00BCD4"/>
          </a:solidFill>
          <a:ln>
            <a:noFill/>
          </a:ln>
          <a:effectLst>
            <a:outerShdw blurRad="50800" dist="1270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4A7C47-0A28-0238-115B-39289A62D80F}"/>
              </a:ext>
            </a:extLst>
          </p:cNvPr>
          <p:cNvSpPr txBox="1"/>
          <p:nvPr/>
        </p:nvSpPr>
        <p:spPr>
          <a:xfrm>
            <a:off x="1762125" y="314833"/>
            <a:ext cx="9810750" cy="783193"/>
          </a:xfrm>
          <a:prstGeom prst="roundRect">
            <a:avLst/>
          </a:prstGeom>
          <a:solidFill>
            <a:srgbClr val="1D1D1D"/>
          </a:solidFill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spAutoFit/>
          </a:bodyPr>
          <a:lstStyle/>
          <a:p>
            <a:r>
              <a:rPr lang="en-US" sz="4000" b="1" dirty="0">
                <a:solidFill>
                  <a:srgbClr val="FFFFFF"/>
                </a:solidFill>
                <a:latin typeface="Bahnschrift" panose="020B0502040204020203" pitchFamily="34" charset="0"/>
              </a:rPr>
              <a:t>CONCLUSION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A70EC19-2711-C510-EF7C-7F807744AB62}"/>
              </a:ext>
            </a:extLst>
          </p:cNvPr>
          <p:cNvSpPr/>
          <p:nvPr/>
        </p:nvSpPr>
        <p:spPr>
          <a:xfrm>
            <a:off x="619125" y="236863"/>
            <a:ext cx="914400" cy="914400"/>
          </a:xfrm>
          <a:prstGeom prst="roundRect">
            <a:avLst/>
          </a:prstGeom>
          <a:solidFill>
            <a:srgbClr val="FFC107"/>
          </a:solidFill>
          <a:ln>
            <a:noFill/>
          </a:ln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Picture 12">
            <a:extLst>
              <a:ext uri="{FF2B5EF4-FFF2-40B4-BE49-F238E27FC236}">
                <a16:creationId xmlns:a16="http://schemas.microsoft.com/office/drawing/2014/main" id="{26269D9B-2B18-15DF-97D1-CD6703BBF911}"/>
              </a:ext>
            </a:extLst>
          </p:cNvPr>
          <p:cNvSpPr/>
          <p:nvPr/>
        </p:nvSpPr>
        <p:spPr>
          <a:xfrm>
            <a:off x="885825" y="484513"/>
            <a:ext cx="400050" cy="400050"/>
          </a:xfrm>
          <a:custGeom>
            <a:avLst/>
            <a:gdLst>
              <a:gd name="connsiteX0" fmla="*/ 352425 w 400050"/>
              <a:gd name="connsiteY0" fmla="*/ 190500 h 400050"/>
              <a:gd name="connsiteX1" fmla="*/ 323850 w 400050"/>
              <a:gd name="connsiteY1" fmla="*/ 190500 h 400050"/>
              <a:gd name="connsiteX2" fmla="*/ 323850 w 400050"/>
              <a:gd name="connsiteY2" fmla="*/ 114300 h 400050"/>
              <a:gd name="connsiteX3" fmla="*/ 285750 w 400050"/>
              <a:gd name="connsiteY3" fmla="*/ 76200 h 400050"/>
              <a:gd name="connsiteX4" fmla="*/ 209550 w 400050"/>
              <a:gd name="connsiteY4" fmla="*/ 76200 h 400050"/>
              <a:gd name="connsiteX5" fmla="*/ 209550 w 400050"/>
              <a:gd name="connsiteY5" fmla="*/ 47625 h 400050"/>
              <a:gd name="connsiteX6" fmla="*/ 161925 w 400050"/>
              <a:gd name="connsiteY6" fmla="*/ 0 h 400050"/>
              <a:gd name="connsiteX7" fmla="*/ 114300 w 400050"/>
              <a:gd name="connsiteY7" fmla="*/ 47625 h 400050"/>
              <a:gd name="connsiteX8" fmla="*/ 114300 w 400050"/>
              <a:gd name="connsiteY8" fmla="*/ 76200 h 400050"/>
              <a:gd name="connsiteX9" fmla="*/ 38100 w 400050"/>
              <a:gd name="connsiteY9" fmla="*/ 76200 h 400050"/>
              <a:gd name="connsiteX10" fmla="*/ 0 w 400050"/>
              <a:gd name="connsiteY10" fmla="*/ 114300 h 400050"/>
              <a:gd name="connsiteX11" fmla="*/ 0 w 400050"/>
              <a:gd name="connsiteY11" fmla="*/ 186690 h 400050"/>
              <a:gd name="connsiteX12" fmla="*/ 28575 w 400050"/>
              <a:gd name="connsiteY12" fmla="*/ 186690 h 400050"/>
              <a:gd name="connsiteX13" fmla="*/ 80010 w 400050"/>
              <a:gd name="connsiteY13" fmla="*/ 238125 h 400050"/>
              <a:gd name="connsiteX14" fmla="*/ 28575 w 400050"/>
              <a:gd name="connsiteY14" fmla="*/ 289560 h 400050"/>
              <a:gd name="connsiteX15" fmla="*/ 0 w 400050"/>
              <a:gd name="connsiteY15" fmla="*/ 289560 h 400050"/>
              <a:gd name="connsiteX16" fmla="*/ 0 w 400050"/>
              <a:gd name="connsiteY16" fmla="*/ 361950 h 400050"/>
              <a:gd name="connsiteX17" fmla="*/ 38100 w 400050"/>
              <a:gd name="connsiteY17" fmla="*/ 400050 h 400050"/>
              <a:gd name="connsiteX18" fmla="*/ 110490 w 400050"/>
              <a:gd name="connsiteY18" fmla="*/ 400050 h 400050"/>
              <a:gd name="connsiteX19" fmla="*/ 110490 w 400050"/>
              <a:gd name="connsiteY19" fmla="*/ 371475 h 400050"/>
              <a:gd name="connsiteX20" fmla="*/ 161925 w 400050"/>
              <a:gd name="connsiteY20" fmla="*/ 320040 h 400050"/>
              <a:gd name="connsiteX21" fmla="*/ 213360 w 400050"/>
              <a:gd name="connsiteY21" fmla="*/ 371475 h 400050"/>
              <a:gd name="connsiteX22" fmla="*/ 213360 w 400050"/>
              <a:gd name="connsiteY22" fmla="*/ 400050 h 400050"/>
              <a:gd name="connsiteX23" fmla="*/ 285750 w 400050"/>
              <a:gd name="connsiteY23" fmla="*/ 400050 h 400050"/>
              <a:gd name="connsiteX24" fmla="*/ 323850 w 400050"/>
              <a:gd name="connsiteY24" fmla="*/ 361950 h 400050"/>
              <a:gd name="connsiteX25" fmla="*/ 323850 w 400050"/>
              <a:gd name="connsiteY25" fmla="*/ 285750 h 400050"/>
              <a:gd name="connsiteX26" fmla="*/ 352425 w 400050"/>
              <a:gd name="connsiteY26" fmla="*/ 285750 h 400050"/>
              <a:gd name="connsiteX27" fmla="*/ 400050 w 400050"/>
              <a:gd name="connsiteY27" fmla="*/ 238125 h 400050"/>
              <a:gd name="connsiteX28" fmla="*/ 352425 w 400050"/>
              <a:gd name="connsiteY28" fmla="*/ 190500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400050" h="400050">
                <a:moveTo>
                  <a:pt x="352425" y="190500"/>
                </a:moveTo>
                <a:lnTo>
                  <a:pt x="323850" y="190500"/>
                </a:lnTo>
                <a:lnTo>
                  <a:pt x="323850" y="114300"/>
                </a:lnTo>
                <a:cubicBezTo>
                  <a:pt x="323850" y="93155"/>
                  <a:pt x="306705" y="76200"/>
                  <a:pt x="285750" y="76200"/>
                </a:cubicBezTo>
                <a:lnTo>
                  <a:pt x="209550" y="76200"/>
                </a:lnTo>
                <a:lnTo>
                  <a:pt x="209550" y="47625"/>
                </a:lnTo>
                <a:cubicBezTo>
                  <a:pt x="209550" y="21336"/>
                  <a:pt x="188214" y="0"/>
                  <a:pt x="161925" y="0"/>
                </a:cubicBezTo>
                <a:cubicBezTo>
                  <a:pt x="135636" y="0"/>
                  <a:pt x="114300" y="21336"/>
                  <a:pt x="114300" y="47625"/>
                </a:cubicBezTo>
                <a:lnTo>
                  <a:pt x="114300" y="76200"/>
                </a:lnTo>
                <a:lnTo>
                  <a:pt x="38100" y="76200"/>
                </a:lnTo>
                <a:cubicBezTo>
                  <a:pt x="17145" y="76200"/>
                  <a:pt x="0" y="93345"/>
                  <a:pt x="0" y="114300"/>
                </a:cubicBezTo>
                <a:lnTo>
                  <a:pt x="0" y="186690"/>
                </a:lnTo>
                <a:lnTo>
                  <a:pt x="28575" y="186690"/>
                </a:lnTo>
                <a:cubicBezTo>
                  <a:pt x="57150" y="186690"/>
                  <a:pt x="80010" y="209550"/>
                  <a:pt x="80010" y="238125"/>
                </a:cubicBezTo>
                <a:cubicBezTo>
                  <a:pt x="80010" y="266700"/>
                  <a:pt x="57150" y="289560"/>
                  <a:pt x="28575" y="289560"/>
                </a:cubicBezTo>
                <a:lnTo>
                  <a:pt x="0" y="289560"/>
                </a:lnTo>
                <a:lnTo>
                  <a:pt x="0" y="361950"/>
                </a:lnTo>
                <a:cubicBezTo>
                  <a:pt x="0" y="382905"/>
                  <a:pt x="17145" y="400050"/>
                  <a:pt x="38100" y="400050"/>
                </a:cubicBezTo>
                <a:lnTo>
                  <a:pt x="110490" y="400050"/>
                </a:lnTo>
                <a:lnTo>
                  <a:pt x="110490" y="371475"/>
                </a:lnTo>
                <a:cubicBezTo>
                  <a:pt x="110490" y="342900"/>
                  <a:pt x="133350" y="320040"/>
                  <a:pt x="161925" y="320040"/>
                </a:cubicBezTo>
                <a:cubicBezTo>
                  <a:pt x="190500" y="320040"/>
                  <a:pt x="213360" y="342900"/>
                  <a:pt x="213360" y="371475"/>
                </a:cubicBezTo>
                <a:lnTo>
                  <a:pt x="213360" y="400050"/>
                </a:lnTo>
                <a:lnTo>
                  <a:pt x="285750" y="400050"/>
                </a:lnTo>
                <a:cubicBezTo>
                  <a:pt x="306705" y="400050"/>
                  <a:pt x="323850" y="382905"/>
                  <a:pt x="323850" y="361950"/>
                </a:cubicBezTo>
                <a:lnTo>
                  <a:pt x="323850" y="285750"/>
                </a:lnTo>
                <a:lnTo>
                  <a:pt x="352425" y="285750"/>
                </a:lnTo>
                <a:cubicBezTo>
                  <a:pt x="378714" y="285750"/>
                  <a:pt x="400050" y="264414"/>
                  <a:pt x="400050" y="238125"/>
                </a:cubicBezTo>
                <a:cubicBezTo>
                  <a:pt x="400050" y="211836"/>
                  <a:pt x="378714" y="190500"/>
                  <a:pt x="352425" y="190500"/>
                </a:cubicBezTo>
                <a:close/>
              </a:path>
            </a:pathLst>
          </a:custGeom>
          <a:solidFill>
            <a:srgbClr val="000000"/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B1D0F9E-C26F-CD44-AE3C-C38F92CBB347}"/>
              </a:ext>
            </a:extLst>
          </p:cNvPr>
          <p:cNvSpPr txBox="1"/>
          <p:nvPr/>
        </p:nvSpPr>
        <p:spPr>
          <a:xfrm>
            <a:off x="11658600" y="6336544"/>
            <a:ext cx="374904" cy="374571"/>
          </a:xfrm>
          <a:prstGeom prst="roundRect">
            <a:avLst/>
          </a:prstGeom>
          <a:solidFill>
            <a:srgbClr val="1D1D1D"/>
          </a:solidFill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dirty="0">
                <a:solidFill>
                  <a:srgbClr val="FFFFFF"/>
                </a:solidFill>
                <a:latin typeface="Bahnschrift Light" panose="020B0502040204020203" pitchFamily="34" charset="0"/>
              </a:rPr>
              <a:t>4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8AB9EA0-43E8-8AAE-709B-9F0A7D9E51E6}"/>
              </a:ext>
            </a:extLst>
          </p:cNvPr>
          <p:cNvSpPr txBox="1"/>
          <p:nvPr/>
        </p:nvSpPr>
        <p:spPr>
          <a:xfrm>
            <a:off x="615934" y="1593850"/>
            <a:ext cx="5029200" cy="510778"/>
          </a:xfrm>
          <a:prstGeom prst="roundRect">
            <a:avLst/>
          </a:prstGeom>
          <a:solidFill>
            <a:srgbClr val="1D1D1D"/>
          </a:solidFill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t">
            <a:sp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  <a:latin typeface="Bahnschrift" panose="020B0502040204020203" pitchFamily="34" charset="0"/>
              </a:rPr>
              <a:t>Summary</a:t>
            </a:r>
          </a:p>
        </p:txBody>
      </p:sp>
      <p:sp>
        <p:nvSpPr>
          <p:cNvPr id="5" name="Picture 12">
            <a:extLst>
              <a:ext uri="{FF2B5EF4-FFF2-40B4-BE49-F238E27FC236}">
                <a16:creationId xmlns:a16="http://schemas.microsoft.com/office/drawing/2014/main" id="{173C54BB-7192-43F0-59C9-490B3CF9F9E6}"/>
              </a:ext>
            </a:extLst>
          </p:cNvPr>
          <p:cNvSpPr/>
          <p:nvPr/>
        </p:nvSpPr>
        <p:spPr>
          <a:xfrm>
            <a:off x="761238" y="1684782"/>
            <a:ext cx="323850" cy="342900"/>
          </a:xfrm>
          <a:custGeom>
            <a:avLst/>
            <a:gdLst>
              <a:gd name="connsiteX0" fmla="*/ 38100 w 323850"/>
              <a:gd name="connsiteY0" fmla="*/ 38100 h 342900"/>
              <a:gd name="connsiteX1" fmla="*/ 38100 w 323850"/>
              <a:gd name="connsiteY1" fmla="*/ 304800 h 342900"/>
              <a:gd name="connsiteX2" fmla="*/ 76200 w 323850"/>
              <a:gd name="connsiteY2" fmla="*/ 304800 h 342900"/>
              <a:gd name="connsiteX3" fmla="*/ 76200 w 323850"/>
              <a:gd name="connsiteY3" fmla="*/ 342900 h 342900"/>
              <a:gd name="connsiteX4" fmla="*/ 0 w 323850"/>
              <a:gd name="connsiteY4" fmla="*/ 342900 h 342900"/>
              <a:gd name="connsiteX5" fmla="*/ 0 w 323850"/>
              <a:gd name="connsiteY5" fmla="*/ 0 h 342900"/>
              <a:gd name="connsiteX6" fmla="*/ 76200 w 323850"/>
              <a:gd name="connsiteY6" fmla="*/ 0 h 342900"/>
              <a:gd name="connsiteX7" fmla="*/ 76200 w 323850"/>
              <a:gd name="connsiteY7" fmla="*/ 38100 h 342900"/>
              <a:gd name="connsiteX8" fmla="*/ 38100 w 323850"/>
              <a:gd name="connsiteY8" fmla="*/ 38100 h 342900"/>
              <a:gd name="connsiteX9" fmla="*/ 323850 w 323850"/>
              <a:gd name="connsiteY9" fmla="*/ 76200 h 342900"/>
              <a:gd name="connsiteX10" fmla="*/ 76200 w 323850"/>
              <a:gd name="connsiteY10" fmla="*/ 76200 h 342900"/>
              <a:gd name="connsiteX11" fmla="*/ 76200 w 323850"/>
              <a:gd name="connsiteY11" fmla="*/ 114300 h 342900"/>
              <a:gd name="connsiteX12" fmla="*/ 323850 w 323850"/>
              <a:gd name="connsiteY12" fmla="*/ 114300 h 342900"/>
              <a:gd name="connsiteX13" fmla="*/ 323850 w 323850"/>
              <a:gd name="connsiteY13" fmla="*/ 76200 h 342900"/>
              <a:gd name="connsiteX14" fmla="*/ 323850 w 323850"/>
              <a:gd name="connsiteY14" fmla="*/ 152400 h 342900"/>
              <a:gd name="connsiteX15" fmla="*/ 76200 w 323850"/>
              <a:gd name="connsiteY15" fmla="*/ 152400 h 342900"/>
              <a:gd name="connsiteX16" fmla="*/ 76200 w 323850"/>
              <a:gd name="connsiteY16" fmla="*/ 190500 h 342900"/>
              <a:gd name="connsiteX17" fmla="*/ 323850 w 323850"/>
              <a:gd name="connsiteY17" fmla="*/ 190500 h 342900"/>
              <a:gd name="connsiteX18" fmla="*/ 323850 w 323850"/>
              <a:gd name="connsiteY18" fmla="*/ 152400 h 342900"/>
              <a:gd name="connsiteX19" fmla="*/ 323850 w 323850"/>
              <a:gd name="connsiteY19" fmla="*/ 228600 h 342900"/>
              <a:gd name="connsiteX20" fmla="*/ 76200 w 323850"/>
              <a:gd name="connsiteY20" fmla="*/ 228600 h 342900"/>
              <a:gd name="connsiteX21" fmla="*/ 76200 w 323850"/>
              <a:gd name="connsiteY21" fmla="*/ 266700 h 342900"/>
              <a:gd name="connsiteX22" fmla="*/ 323850 w 323850"/>
              <a:gd name="connsiteY22" fmla="*/ 266700 h 342900"/>
              <a:gd name="connsiteX23" fmla="*/ 323850 w 323850"/>
              <a:gd name="connsiteY23" fmla="*/ 228600 h 34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23850" h="342900">
                <a:moveTo>
                  <a:pt x="38100" y="38100"/>
                </a:moveTo>
                <a:lnTo>
                  <a:pt x="38100" y="304800"/>
                </a:lnTo>
                <a:lnTo>
                  <a:pt x="76200" y="304800"/>
                </a:lnTo>
                <a:lnTo>
                  <a:pt x="76200" y="342900"/>
                </a:lnTo>
                <a:lnTo>
                  <a:pt x="0" y="342900"/>
                </a:lnTo>
                <a:lnTo>
                  <a:pt x="0" y="0"/>
                </a:lnTo>
                <a:lnTo>
                  <a:pt x="76200" y="0"/>
                </a:lnTo>
                <a:lnTo>
                  <a:pt x="76200" y="38100"/>
                </a:lnTo>
                <a:lnTo>
                  <a:pt x="38100" y="38100"/>
                </a:lnTo>
                <a:moveTo>
                  <a:pt x="323850" y="76200"/>
                </a:moveTo>
                <a:lnTo>
                  <a:pt x="76200" y="76200"/>
                </a:lnTo>
                <a:lnTo>
                  <a:pt x="76200" y="114300"/>
                </a:lnTo>
                <a:lnTo>
                  <a:pt x="323850" y="114300"/>
                </a:lnTo>
                <a:lnTo>
                  <a:pt x="323850" y="76200"/>
                </a:lnTo>
                <a:moveTo>
                  <a:pt x="323850" y="152400"/>
                </a:moveTo>
                <a:lnTo>
                  <a:pt x="76200" y="152400"/>
                </a:lnTo>
                <a:lnTo>
                  <a:pt x="76200" y="190500"/>
                </a:lnTo>
                <a:lnTo>
                  <a:pt x="323850" y="190500"/>
                </a:lnTo>
                <a:lnTo>
                  <a:pt x="323850" y="152400"/>
                </a:lnTo>
                <a:moveTo>
                  <a:pt x="323850" y="228600"/>
                </a:moveTo>
                <a:lnTo>
                  <a:pt x="76200" y="228600"/>
                </a:lnTo>
                <a:lnTo>
                  <a:pt x="76200" y="266700"/>
                </a:lnTo>
                <a:lnTo>
                  <a:pt x="323850" y="266700"/>
                </a:lnTo>
                <a:lnTo>
                  <a:pt x="323850" y="228600"/>
                </a:lnTo>
                <a:close/>
              </a:path>
            </a:pathLst>
          </a:custGeom>
          <a:solidFill>
            <a:srgbClr val="FFFFFF"/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1771FDB-F216-D8E7-D14D-FAEA4F717D7B}"/>
              </a:ext>
            </a:extLst>
          </p:cNvPr>
          <p:cNvSpPr txBox="1"/>
          <p:nvPr/>
        </p:nvSpPr>
        <p:spPr>
          <a:xfrm>
            <a:off x="615935" y="2331720"/>
            <a:ext cx="5029200" cy="3729038"/>
          </a:xfrm>
          <a:prstGeom prst="roundRect">
            <a:avLst>
              <a:gd name="adj" fmla="val 3183"/>
            </a:avLst>
          </a:prstGeom>
          <a:solidFill>
            <a:srgbClr val="1D1D1D"/>
          </a:solidFill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t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rgbClr val="FFFFFF"/>
                </a:solidFill>
                <a:latin typeface="Bahnschrift" panose="020B0502040204020203" pitchFamily="34" charset="0"/>
              </a:rPr>
              <a:t>The Problem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FFFFFF"/>
                </a:solidFill>
                <a:latin typeface="Bahnschrift" panose="020B0502040204020203" pitchFamily="34" charset="0"/>
              </a:rPr>
              <a:t>Creating In-Game Plans Of Real Places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FFFFFF"/>
                </a:solidFill>
                <a:latin typeface="Bahnschrift" panose="020B0502040204020203" pitchFamily="34" charset="0"/>
              </a:rPr>
              <a:t>Repetitive Manual Calculations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FFFFFF"/>
                </a:solidFill>
                <a:latin typeface="Bahnschrift" panose="020B0502040204020203" pitchFamily="34" charset="0"/>
              </a:rPr>
              <a:t>Room For Human-Error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rgbClr val="FFFFFF"/>
                </a:solidFill>
                <a:latin typeface="Bahnschrift" panose="020B0502040204020203" pitchFamily="34" charset="0"/>
              </a:rPr>
              <a:t>The Solution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FFFFFF"/>
                </a:solidFill>
                <a:latin typeface="Bahnschrift" panose="020B0502040204020203" pitchFamily="34" charset="0"/>
              </a:rPr>
              <a:t>Automates Calculating Scale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FFFFFF"/>
                </a:solidFill>
                <a:latin typeface="Bahnschrift" panose="020B0502040204020203" pitchFamily="34" charset="0"/>
              </a:rPr>
              <a:t>Automates Outline Building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FFFFFF"/>
                </a:solidFill>
                <a:latin typeface="Bahnschrift" panose="020B0502040204020203" pitchFamily="34" charset="0"/>
              </a:rPr>
              <a:t>Customizable Build Behavior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FFFFFF"/>
                </a:solidFill>
                <a:latin typeface="Bahnschrift" panose="020B0502040204020203" pitchFamily="34" charset="0"/>
              </a:rPr>
              <a:t>Reduced Room For Human-Error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rgbClr val="FFFFFF"/>
                </a:solidFill>
                <a:latin typeface="Bahnschrift" panose="020B0502040204020203" pitchFamily="34" charset="0"/>
              </a:rPr>
              <a:t>Major Features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FFFFFF"/>
                </a:solidFill>
                <a:latin typeface="Bahnschrift" panose="020B0502040204020203" pitchFamily="34" charset="0"/>
              </a:rPr>
              <a:t>Minecraft Automation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FFFFFF"/>
                </a:solidFill>
                <a:latin typeface="Bahnschrift" panose="020B0502040204020203" pitchFamily="34" charset="0"/>
              </a:rPr>
              <a:t>User-Controlled Settings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FFFFFF"/>
                </a:solidFill>
                <a:latin typeface="Bahnschrift" panose="020B0502040204020203" pitchFamily="34" charset="0"/>
              </a:rPr>
              <a:t>User Interface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19B3C71-8FE5-5013-0636-2D7695C44427}"/>
              </a:ext>
            </a:extLst>
          </p:cNvPr>
          <p:cNvCxnSpPr>
            <a:cxnSpLocks/>
          </p:cNvCxnSpPr>
          <p:nvPr/>
        </p:nvCxnSpPr>
        <p:spPr>
          <a:xfrm>
            <a:off x="6096000" y="1603883"/>
            <a:ext cx="0" cy="5107232"/>
          </a:xfrm>
          <a:prstGeom prst="line">
            <a:avLst/>
          </a:prstGeom>
          <a:ln w="25400">
            <a:solidFill>
              <a:srgbClr val="1D1D1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E9DDD50-22CE-AC35-B5CE-285D86E8ECD1}"/>
              </a:ext>
            </a:extLst>
          </p:cNvPr>
          <p:cNvSpPr txBox="1"/>
          <p:nvPr/>
        </p:nvSpPr>
        <p:spPr>
          <a:xfrm>
            <a:off x="6543675" y="1597406"/>
            <a:ext cx="5029200" cy="510778"/>
          </a:xfrm>
          <a:prstGeom prst="roundRect">
            <a:avLst/>
          </a:prstGeom>
          <a:solidFill>
            <a:srgbClr val="1D1D1D"/>
          </a:solidFill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t">
            <a:sp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  <a:latin typeface="Bahnschrift" panose="020B0502040204020203" pitchFamily="34" charset="0"/>
              </a:rPr>
              <a:t>What To Expect</a:t>
            </a:r>
          </a:p>
        </p:txBody>
      </p:sp>
      <p:sp>
        <p:nvSpPr>
          <p:cNvPr id="6" name="Picture 12">
            <a:extLst>
              <a:ext uri="{FF2B5EF4-FFF2-40B4-BE49-F238E27FC236}">
                <a16:creationId xmlns:a16="http://schemas.microsoft.com/office/drawing/2014/main" id="{96E489AE-CFF1-0B4E-253B-6789D994BF21}"/>
              </a:ext>
            </a:extLst>
          </p:cNvPr>
          <p:cNvSpPr/>
          <p:nvPr/>
        </p:nvSpPr>
        <p:spPr>
          <a:xfrm>
            <a:off x="6663595" y="1699514"/>
            <a:ext cx="390525" cy="381000"/>
          </a:xfrm>
          <a:custGeom>
            <a:avLst/>
            <a:gdLst>
              <a:gd name="connsiteX0" fmla="*/ 352425 w 390525"/>
              <a:gd name="connsiteY0" fmla="*/ 285750 h 381000"/>
              <a:gd name="connsiteX1" fmla="*/ 390525 w 390525"/>
              <a:gd name="connsiteY1" fmla="*/ 247650 h 381000"/>
              <a:gd name="connsiteX2" fmla="*/ 390525 w 390525"/>
              <a:gd name="connsiteY2" fmla="*/ 38100 h 381000"/>
              <a:gd name="connsiteX3" fmla="*/ 352425 w 390525"/>
              <a:gd name="connsiteY3" fmla="*/ 0 h 381000"/>
              <a:gd name="connsiteX4" fmla="*/ 151638 w 390525"/>
              <a:gd name="connsiteY4" fmla="*/ 0 h 381000"/>
              <a:gd name="connsiteX5" fmla="*/ 161925 w 390525"/>
              <a:gd name="connsiteY5" fmla="*/ 38100 h 381000"/>
              <a:gd name="connsiteX6" fmla="*/ 352425 w 390525"/>
              <a:gd name="connsiteY6" fmla="*/ 38100 h 381000"/>
              <a:gd name="connsiteX7" fmla="*/ 352425 w 390525"/>
              <a:gd name="connsiteY7" fmla="*/ 247650 h 381000"/>
              <a:gd name="connsiteX8" fmla="*/ 180975 w 390525"/>
              <a:gd name="connsiteY8" fmla="*/ 247650 h 381000"/>
              <a:gd name="connsiteX9" fmla="*/ 180975 w 390525"/>
              <a:gd name="connsiteY9" fmla="*/ 285750 h 381000"/>
              <a:gd name="connsiteX10" fmla="*/ 257175 w 390525"/>
              <a:gd name="connsiteY10" fmla="*/ 95250 h 381000"/>
              <a:gd name="connsiteX11" fmla="*/ 257175 w 390525"/>
              <a:gd name="connsiteY11" fmla="*/ 133350 h 381000"/>
              <a:gd name="connsiteX12" fmla="*/ 142875 w 390525"/>
              <a:gd name="connsiteY12" fmla="*/ 133350 h 381000"/>
              <a:gd name="connsiteX13" fmla="*/ 142875 w 390525"/>
              <a:gd name="connsiteY13" fmla="*/ 381000 h 381000"/>
              <a:gd name="connsiteX14" fmla="*/ 104775 w 390525"/>
              <a:gd name="connsiteY14" fmla="*/ 381000 h 381000"/>
              <a:gd name="connsiteX15" fmla="*/ 104775 w 390525"/>
              <a:gd name="connsiteY15" fmla="*/ 266700 h 381000"/>
              <a:gd name="connsiteX16" fmla="*/ 66675 w 390525"/>
              <a:gd name="connsiteY16" fmla="*/ 266700 h 381000"/>
              <a:gd name="connsiteX17" fmla="*/ 66675 w 390525"/>
              <a:gd name="connsiteY17" fmla="*/ 381000 h 381000"/>
              <a:gd name="connsiteX18" fmla="*/ 28575 w 390525"/>
              <a:gd name="connsiteY18" fmla="*/ 381000 h 381000"/>
              <a:gd name="connsiteX19" fmla="*/ 28575 w 390525"/>
              <a:gd name="connsiteY19" fmla="*/ 228600 h 381000"/>
              <a:gd name="connsiteX20" fmla="*/ 0 w 390525"/>
              <a:gd name="connsiteY20" fmla="*/ 228600 h 381000"/>
              <a:gd name="connsiteX21" fmla="*/ 0 w 390525"/>
              <a:gd name="connsiteY21" fmla="*/ 133350 h 381000"/>
              <a:gd name="connsiteX22" fmla="*/ 38100 w 390525"/>
              <a:gd name="connsiteY22" fmla="*/ 95250 h 381000"/>
              <a:gd name="connsiteX23" fmla="*/ 257175 w 390525"/>
              <a:gd name="connsiteY23" fmla="*/ 95250 h 381000"/>
              <a:gd name="connsiteX24" fmla="*/ 123825 w 390525"/>
              <a:gd name="connsiteY24" fmla="*/ 38100 h 381000"/>
              <a:gd name="connsiteX25" fmla="*/ 85725 w 390525"/>
              <a:gd name="connsiteY25" fmla="*/ 76200 h 381000"/>
              <a:gd name="connsiteX26" fmla="*/ 47625 w 390525"/>
              <a:gd name="connsiteY26" fmla="*/ 38100 h 381000"/>
              <a:gd name="connsiteX27" fmla="*/ 85725 w 390525"/>
              <a:gd name="connsiteY27" fmla="*/ 0 h 381000"/>
              <a:gd name="connsiteX28" fmla="*/ 123825 w 390525"/>
              <a:gd name="connsiteY28" fmla="*/ 38100 h 38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390525" h="381000">
                <a:moveTo>
                  <a:pt x="352425" y="285750"/>
                </a:moveTo>
                <a:cubicBezTo>
                  <a:pt x="373380" y="285750"/>
                  <a:pt x="390525" y="268605"/>
                  <a:pt x="390525" y="247650"/>
                </a:cubicBezTo>
                <a:lnTo>
                  <a:pt x="390525" y="38100"/>
                </a:lnTo>
                <a:cubicBezTo>
                  <a:pt x="390525" y="17145"/>
                  <a:pt x="373380" y="0"/>
                  <a:pt x="352425" y="0"/>
                </a:cubicBezTo>
                <a:lnTo>
                  <a:pt x="151638" y="0"/>
                </a:lnTo>
                <a:cubicBezTo>
                  <a:pt x="158306" y="11620"/>
                  <a:pt x="161925" y="24765"/>
                  <a:pt x="161925" y="38100"/>
                </a:cubicBezTo>
                <a:lnTo>
                  <a:pt x="352425" y="38100"/>
                </a:lnTo>
                <a:lnTo>
                  <a:pt x="352425" y="247650"/>
                </a:lnTo>
                <a:lnTo>
                  <a:pt x="180975" y="247650"/>
                </a:lnTo>
                <a:lnTo>
                  <a:pt x="180975" y="285750"/>
                </a:lnTo>
                <a:moveTo>
                  <a:pt x="257175" y="95250"/>
                </a:moveTo>
                <a:lnTo>
                  <a:pt x="257175" y="133350"/>
                </a:lnTo>
                <a:lnTo>
                  <a:pt x="142875" y="133350"/>
                </a:lnTo>
                <a:lnTo>
                  <a:pt x="142875" y="381000"/>
                </a:lnTo>
                <a:lnTo>
                  <a:pt x="104775" y="381000"/>
                </a:lnTo>
                <a:lnTo>
                  <a:pt x="104775" y="266700"/>
                </a:lnTo>
                <a:lnTo>
                  <a:pt x="66675" y="266700"/>
                </a:lnTo>
                <a:lnTo>
                  <a:pt x="66675" y="381000"/>
                </a:lnTo>
                <a:lnTo>
                  <a:pt x="28575" y="381000"/>
                </a:lnTo>
                <a:lnTo>
                  <a:pt x="28575" y="228600"/>
                </a:lnTo>
                <a:lnTo>
                  <a:pt x="0" y="228600"/>
                </a:lnTo>
                <a:lnTo>
                  <a:pt x="0" y="133350"/>
                </a:lnTo>
                <a:cubicBezTo>
                  <a:pt x="0" y="112395"/>
                  <a:pt x="17145" y="95250"/>
                  <a:pt x="38100" y="95250"/>
                </a:cubicBezTo>
                <a:lnTo>
                  <a:pt x="257175" y="95250"/>
                </a:lnTo>
                <a:moveTo>
                  <a:pt x="123825" y="38100"/>
                </a:moveTo>
                <a:cubicBezTo>
                  <a:pt x="123825" y="59055"/>
                  <a:pt x="106680" y="76200"/>
                  <a:pt x="85725" y="76200"/>
                </a:cubicBezTo>
                <a:cubicBezTo>
                  <a:pt x="64770" y="76200"/>
                  <a:pt x="47625" y="59055"/>
                  <a:pt x="47625" y="38100"/>
                </a:cubicBezTo>
                <a:cubicBezTo>
                  <a:pt x="47625" y="17145"/>
                  <a:pt x="64770" y="0"/>
                  <a:pt x="85725" y="0"/>
                </a:cubicBezTo>
                <a:cubicBezTo>
                  <a:pt x="106680" y="0"/>
                  <a:pt x="123825" y="17145"/>
                  <a:pt x="123825" y="38100"/>
                </a:cubicBezTo>
                <a:close/>
              </a:path>
            </a:pathLst>
          </a:custGeom>
          <a:solidFill>
            <a:schemeClr val="bg1"/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048F494-7784-EC6E-6194-6D9050BCDDB6}"/>
              </a:ext>
            </a:extLst>
          </p:cNvPr>
          <p:cNvSpPr txBox="1"/>
          <p:nvPr/>
        </p:nvSpPr>
        <p:spPr>
          <a:xfrm>
            <a:off x="6543675" y="2348526"/>
            <a:ext cx="5029200" cy="1003697"/>
          </a:xfrm>
          <a:prstGeom prst="roundRect">
            <a:avLst>
              <a:gd name="adj" fmla="val 14081"/>
            </a:avLst>
          </a:prstGeom>
          <a:solidFill>
            <a:srgbClr val="1D1D1D"/>
          </a:solidFill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t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FFFFFF"/>
                </a:solidFill>
                <a:latin typeface="Bahnschrift" panose="020B0502040204020203" pitchFamily="34" charset="0"/>
              </a:rPr>
              <a:t>Live Demonstrations Of Game Automation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FFFFFF"/>
                </a:solidFill>
                <a:latin typeface="Bahnschrift" panose="020B0502040204020203" pitchFamily="34" charset="0"/>
              </a:rPr>
              <a:t>Recreation Of University Buildings Outlines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FFFFFF"/>
                </a:solidFill>
                <a:latin typeface="Bahnschrift" panose="020B0502040204020203" pitchFamily="34" charset="0"/>
              </a:rPr>
              <a:t>Building Of 2D and 3D Blueprints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08F8076-1CBE-4F9F-9799-B8F1BBC6FBC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46"/>
          <a:stretch/>
        </p:blipFill>
        <p:spPr>
          <a:xfrm>
            <a:off x="6543673" y="3691423"/>
            <a:ext cx="5029200" cy="2369335"/>
          </a:xfrm>
          <a:prstGeom prst="roundRect">
            <a:avLst>
              <a:gd name="adj" fmla="val 4071"/>
            </a:avLst>
          </a:prstGeom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F2C16780-0B67-89CD-BCA2-31FCA5543BA7}"/>
              </a:ext>
            </a:extLst>
          </p:cNvPr>
          <p:cNvSpPr txBox="1"/>
          <p:nvPr/>
        </p:nvSpPr>
        <p:spPr>
          <a:xfrm>
            <a:off x="9756774" y="6336543"/>
            <a:ext cx="1816100" cy="374571"/>
          </a:xfrm>
          <a:prstGeom prst="roundRect">
            <a:avLst/>
          </a:prstGeom>
          <a:solidFill>
            <a:srgbClr val="1D1D1D"/>
          </a:solidFill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dirty="0">
                <a:solidFill>
                  <a:srgbClr val="FFFFFF"/>
                </a:solidFill>
                <a:latin typeface="Bahnschrift Light" panose="020B0502040204020203" pitchFamily="34" charset="0"/>
              </a:rPr>
              <a:t>Project B.A.T.</a:t>
            </a:r>
          </a:p>
        </p:txBody>
      </p:sp>
    </p:spTree>
    <p:extLst>
      <p:ext uri="{BB962C8B-B14F-4D97-AF65-F5344CB8AC3E}">
        <p14:creationId xmlns:p14="http://schemas.microsoft.com/office/powerpoint/2010/main" val="2783697339"/>
      </p:ext>
    </p:extLst>
  </p:cSld>
  <p:clrMapOvr>
    <a:masterClrMapping/>
  </p:clrMapOvr>
  <p:transition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074007B-BBC1-7D55-FF71-BD388C961B0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Bahnschrift" panose="020B0502040204020203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31DDFF3-BE43-DDBA-F294-72949F10ADCD}"/>
              </a:ext>
            </a:extLst>
          </p:cNvPr>
          <p:cNvSpPr/>
          <p:nvPr/>
        </p:nvSpPr>
        <p:spPr>
          <a:xfrm>
            <a:off x="0" y="0"/>
            <a:ext cx="12192000" cy="4655820"/>
          </a:xfrm>
          <a:prstGeom prst="rect">
            <a:avLst/>
          </a:prstGeom>
          <a:solidFill>
            <a:srgbClr val="00BCD4"/>
          </a:solidFill>
          <a:ln>
            <a:noFill/>
          </a:ln>
          <a:effectLst>
            <a:outerShdw blurRad="50800" dist="1270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F2A773-0E03-734C-2A1D-FDA5D17D9D4F}"/>
              </a:ext>
            </a:extLst>
          </p:cNvPr>
          <p:cNvSpPr txBox="1"/>
          <p:nvPr/>
        </p:nvSpPr>
        <p:spPr>
          <a:xfrm>
            <a:off x="1524000" y="693244"/>
            <a:ext cx="9144000" cy="1328023"/>
          </a:xfrm>
          <a:prstGeom prst="roundRect">
            <a:avLst/>
          </a:prstGeom>
          <a:solidFill>
            <a:srgbClr val="1D1D1D"/>
          </a:solidFill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spAutoFit/>
          </a:bodyPr>
          <a:lstStyle/>
          <a:p>
            <a:pPr algn="ctr"/>
            <a:r>
              <a:rPr lang="en-US" sz="7200" b="1" dirty="0">
                <a:solidFill>
                  <a:srgbClr val="FFFFFF"/>
                </a:solidFill>
                <a:latin typeface="Bahnschrift" panose="020B0502040204020203" pitchFamily="34" charset="0"/>
              </a:rPr>
              <a:t>PROJECT B.A.T.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4A7C47-0A28-0238-115B-39289A62D80F}"/>
              </a:ext>
            </a:extLst>
          </p:cNvPr>
          <p:cNvSpPr txBox="1"/>
          <p:nvPr/>
        </p:nvSpPr>
        <p:spPr>
          <a:xfrm>
            <a:off x="1524000" y="2859258"/>
            <a:ext cx="9144000" cy="783193"/>
          </a:xfrm>
          <a:prstGeom prst="roundRect">
            <a:avLst/>
          </a:prstGeom>
          <a:solidFill>
            <a:srgbClr val="1D1D1D"/>
          </a:solidFill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spAutoFit/>
          </a:bodyPr>
          <a:lstStyle/>
          <a:p>
            <a:pPr algn="ctr"/>
            <a:r>
              <a:rPr lang="en-US" sz="4000" b="1" dirty="0">
                <a:solidFill>
                  <a:srgbClr val="FFFFFF"/>
                </a:solidFill>
                <a:latin typeface="Bahnschrift" panose="020B0502040204020203" pitchFamily="34" charset="0"/>
              </a:rPr>
              <a:t>Thank You!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B0674F5-AB75-03FF-AF1B-CFB01A06BD44}"/>
              </a:ext>
            </a:extLst>
          </p:cNvPr>
          <p:cNvSpPr txBox="1"/>
          <p:nvPr/>
        </p:nvSpPr>
        <p:spPr>
          <a:xfrm>
            <a:off x="11658600" y="6336544"/>
            <a:ext cx="374904" cy="374571"/>
          </a:xfrm>
          <a:prstGeom prst="roundRect">
            <a:avLst/>
          </a:prstGeom>
          <a:solidFill>
            <a:srgbClr val="1D1D1D"/>
          </a:solidFill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dirty="0">
                <a:solidFill>
                  <a:srgbClr val="FFFFFF"/>
                </a:solidFill>
                <a:latin typeface="Bahnschrift Light" panose="020B0502040204020203" pitchFamily="34" charset="0"/>
              </a:rPr>
              <a:t>5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D0F8E641-DF47-E940-BE8A-FB6377F9FEA6}"/>
              </a:ext>
            </a:extLst>
          </p:cNvPr>
          <p:cNvSpPr/>
          <p:nvPr/>
        </p:nvSpPr>
        <p:spPr>
          <a:xfrm>
            <a:off x="5555970" y="4065382"/>
            <a:ext cx="1080060" cy="1085403"/>
          </a:xfrm>
          <a:prstGeom prst="roundRect">
            <a:avLst/>
          </a:prstGeom>
          <a:solidFill>
            <a:srgbClr val="FFC107"/>
          </a:solidFill>
          <a:ln>
            <a:noFill/>
          </a:ln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Picture 12">
            <a:extLst>
              <a:ext uri="{FF2B5EF4-FFF2-40B4-BE49-F238E27FC236}">
                <a16:creationId xmlns:a16="http://schemas.microsoft.com/office/drawing/2014/main" id="{8B5C300B-FD61-F625-3A86-D2D456180C61}"/>
              </a:ext>
            </a:extLst>
          </p:cNvPr>
          <p:cNvSpPr/>
          <p:nvPr/>
        </p:nvSpPr>
        <p:spPr>
          <a:xfrm>
            <a:off x="5683518" y="4462756"/>
            <a:ext cx="824963" cy="394149"/>
          </a:xfrm>
          <a:custGeom>
            <a:avLst/>
            <a:gdLst>
              <a:gd name="connsiteX0" fmla="*/ 0 w 824963"/>
              <a:gd name="connsiteY0" fmla="*/ 9166 h 394149"/>
              <a:gd name="connsiteX1" fmla="*/ 265822 w 824963"/>
              <a:gd name="connsiteY1" fmla="*/ 45831 h 394149"/>
              <a:gd name="connsiteX2" fmla="*/ 357484 w 824963"/>
              <a:gd name="connsiteY2" fmla="*/ 183325 h 394149"/>
              <a:gd name="connsiteX3" fmla="*/ 357484 w 824963"/>
              <a:gd name="connsiteY3" fmla="*/ 119161 h 394149"/>
              <a:gd name="connsiteX4" fmla="*/ 412482 w 824963"/>
              <a:gd name="connsiteY4" fmla="*/ 155826 h 394149"/>
              <a:gd name="connsiteX5" fmla="*/ 467479 w 824963"/>
              <a:gd name="connsiteY5" fmla="*/ 119161 h 394149"/>
              <a:gd name="connsiteX6" fmla="*/ 467479 w 824963"/>
              <a:gd name="connsiteY6" fmla="*/ 183325 h 394149"/>
              <a:gd name="connsiteX7" fmla="*/ 559142 w 824963"/>
              <a:gd name="connsiteY7" fmla="*/ 45831 h 394149"/>
              <a:gd name="connsiteX8" fmla="*/ 824963 w 824963"/>
              <a:gd name="connsiteY8" fmla="*/ 9166 h 394149"/>
              <a:gd name="connsiteX9" fmla="*/ 742467 w 824963"/>
              <a:gd name="connsiteY9" fmla="*/ 174159 h 394149"/>
              <a:gd name="connsiteX10" fmla="*/ 595807 w 824963"/>
              <a:gd name="connsiteY10" fmla="*/ 293320 h 394149"/>
              <a:gd name="connsiteX11" fmla="*/ 412482 w 824963"/>
              <a:gd name="connsiteY11" fmla="*/ 394149 h 394149"/>
              <a:gd name="connsiteX12" fmla="*/ 229157 w 824963"/>
              <a:gd name="connsiteY12" fmla="*/ 293320 h 394149"/>
              <a:gd name="connsiteX13" fmla="*/ 82496 w 824963"/>
              <a:gd name="connsiteY13" fmla="*/ 174159 h 394149"/>
              <a:gd name="connsiteX14" fmla="*/ 0 w 824963"/>
              <a:gd name="connsiteY14" fmla="*/ 9166 h 394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824963" h="394149">
                <a:moveTo>
                  <a:pt x="0" y="9166"/>
                </a:moveTo>
                <a:cubicBezTo>
                  <a:pt x="0" y="9166"/>
                  <a:pt x="155826" y="-27499"/>
                  <a:pt x="265822" y="45831"/>
                </a:cubicBezTo>
                <a:cubicBezTo>
                  <a:pt x="265822" y="45831"/>
                  <a:pt x="284154" y="183325"/>
                  <a:pt x="357484" y="183325"/>
                </a:cubicBezTo>
                <a:lnTo>
                  <a:pt x="357484" y="119161"/>
                </a:lnTo>
                <a:cubicBezTo>
                  <a:pt x="357484" y="119161"/>
                  <a:pt x="375817" y="155826"/>
                  <a:pt x="412482" y="155826"/>
                </a:cubicBezTo>
                <a:cubicBezTo>
                  <a:pt x="449147" y="155826"/>
                  <a:pt x="467479" y="119161"/>
                  <a:pt x="467479" y="119161"/>
                </a:cubicBezTo>
                <a:lnTo>
                  <a:pt x="467479" y="183325"/>
                </a:lnTo>
                <a:cubicBezTo>
                  <a:pt x="540809" y="183325"/>
                  <a:pt x="559142" y="45831"/>
                  <a:pt x="559142" y="45831"/>
                </a:cubicBezTo>
                <a:cubicBezTo>
                  <a:pt x="669137" y="-27499"/>
                  <a:pt x="824963" y="9166"/>
                  <a:pt x="824963" y="9166"/>
                </a:cubicBezTo>
                <a:cubicBezTo>
                  <a:pt x="751633" y="45831"/>
                  <a:pt x="742467" y="174159"/>
                  <a:pt x="742467" y="174159"/>
                </a:cubicBezTo>
                <a:cubicBezTo>
                  <a:pt x="595807" y="174159"/>
                  <a:pt x="595807" y="293320"/>
                  <a:pt x="595807" y="293320"/>
                </a:cubicBezTo>
                <a:cubicBezTo>
                  <a:pt x="412482" y="256655"/>
                  <a:pt x="412482" y="394149"/>
                  <a:pt x="412482" y="394149"/>
                </a:cubicBezTo>
                <a:cubicBezTo>
                  <a:pt x="412482" y="394149"/>
                  <a:pt x="412482" y="256655"/>
                  <a:pt x="229157" y="293320"/>
                </a:cubicBezTo>
                <a:cubicBezTo>
                  <a:pt x="229157" y="293320"/>
                  <a:pt x="229157" y="174159"/>
                  <a:pt x="82496" y="174159"/>
                </a:cubicBezTo>
                <a:cubicBezTo>
                  <a:pt x="82496" y="174159"/>
                  <a:pt x="73330" y="45831"/>
                  <a:pt x="0" y="9166"/>
                </a:cubicBezTo>
                <a:close/>
              </a:path>
            </a:pathLst>
          </a:custGeom>
          <a:solidFill>
            <a:srgbClr val="000000"/>
          </a:solidFill>
          <a:ln w="3651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091171"/>
      </p:ext>
    </p:extLst>
  </p:cSld>
  <p:clrMapOvr>
    <a:masterClrMapping/>
  </p:clrMapOvr>
  <p:transition>
    <p:pull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390</TotalTime>
  <Words>266</Words>
  <Application>Microsoft Office PowerPoint</Application>
  <PresentationFormat>Widescreen</PresentationFormat>
  <Paragraphs>74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2" baseType="lpstr">
      <vt:lpstr>Arial</vt:lpstr>
      <vt:lpstr>Bahnschrift</vt:lpstr>
      <vt:lpstr>Bahnschrift Light</vt:lpstr>
      <vt:lpstr>Calibri</vt:lpstr>
      <vt:lpstr>Calibri Light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Kevin Green</dc:creator>
  <cp:lastModifiedBy>Kevin Green</cp:lastModifiedBy>
  <cp:revision>312</cp:revision>
  <dcterms:created xsi:type="dcterms:W3CDTF">2022-05-02T05:39:58Z</dcterms:created>
  <dcterms:modified xsi:type="dcterms:W3CDTF">2022-05-05T14:40:57Z</dcterms:modified>
</cp:coreProperties>
</file>